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microsoft.com/office/2020/02/relationships/classificationlabels" Target="docMetadata/LabelInfo.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940" r:id="rId1"/>
  </p:sldMasterIdLst>
  <p:notesMasterIdLst>
    <p:notesMasterId r:id="rId16"/>
  </p:notesMasterIdLst>
  <p:sldIdLst>
    <p:sldId id="256" r:id="rId2"/>
    <p:sldId id="257" r:id="rId3"/>
    <p:sldId id="259" r:id="rId4"/>
    <p:sldId id="264" r:id="rId5"/>
    <p:sldId id="265" r:id="rId6"/>
    <p:sldId id="266" r:id="rId7"/>
    <p:sldId id="262" r:id="rId8"/>
    <p:sldId id="260" r:id="rId9"/>
    <p:sldId id="261" r:id="rId10"/>
    <p:sldId id="267" r:id="rId11"/>
    <p:sldId id="269" r:id="rId12"/>
    <p:sldId id="268" r:id="rId13"/>
    <p:sldId id="270" r:id="rId14"/>
    <p:sldId id="263"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25"/>
    <p:restoredTop sz="94528"/>
  </p:normalViewPr>
  <p:slideViewPr>
    <p:cSldViewPr snapToGrid="0">
      <p:cViewPr varScale="1">
        <p:scale>
          <a:sx n="94" d="100"/>
          <a:sy n="94" d="100"/>
        </p:scale>
        <p:origin x="208" y="5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vid C Stablein" userId="630564ee-4236-47c0-8e66-b85a340479d0" providerId="ADAL" clId="{34D16324-C0F8-5D51-8B14-81AE112C072A}"/>
    <pc:docChg chg="custSel modSld">
      <pc:chgData name="David C Stablein" userId="630564ee-4236-47c0-8e66-b85a340479d0" providerId="ADAL" clId="{34D16324-C0F8-5D51-8B14-81AE112C072A}" dt="2026-06-24T16:37:51.028" v="10" actId="1076"/>
      <pc:docMkLst>
        <pc:docMk/>
      </pc:docMkLst>
      <pc:sldChg chg="addSp delSp modSp mod">
        <pc:chgData name="David C Stablein" userId="630564ee-4236-47c0-8e66-b85a340479d0" providerId="ADAL" clId="{34D16324-C0F8-5D51-8B14-81AE112C072A}" dt="2026-06-24T16:37:51.028" v="10" actId="1076"/>
        <pc:sldMkLst>
          <pc:docMk/>
          <pc:sldMk cId="3706474174" sldId="261"/>
        </pc:sldMkLst>
        <pc:picChg chg="del">
          <ac:chgData name="David C Stablein" userId="630564ee-4236-47c0-8e66-b85a340479d0" providerId="ADAL" clId="{34D16324-C0F8-5D51-8B14-81AE112C072A}" dt="2026-06-24T16:37:23.596" v="1" actId="478"/>
          <ac:picMkLst>
            <pc:docMk/>
            <pc:sldMk cId="3706474174" sldId="261"/>
            <ac:picMk id="3" creationId="{42A91FF1-963D-84DB-C12A-22D1CBE67082}"/>
          </ac:picMkLst>
        </pc:picChg>
        <pc:picChg chg="add mod modCrop">
          <ac:chgData name="David C Stablein" userId="630564ee-4236-47c0-8e66-b85a340479d0" providerId="ADAL" clId="{34D16324-C0F8-5D51-8B14-81AE112C072A}" dt="2026-06-24T16:37:51.028" v="10" actId="1076"/>
          <ac:picMkLst>
            <pc:docMk/>
            <pc:sldMk cId="3706474174" sldId="261"/>
            <ac:picMk id="5" creationId="{02C5510D-53D7-726F-1FE5-766116C7D1A5}"/>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136A82C-9EDA-4B5F-A5FB-144BF8996E00}"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54C5D90D-CD07-460C-9D8B-86164C35D7FA}">
      <dgm:prSet/>
      <dgm:spPr>
        <a:ln>
          <a:solidFill>
            <a:schemeClr val="tx1"/>
          </a:solidFill>
        </a:ln>
      </dgm:spPr>
      <dgm:t>
        <a:bodyPr/>
        <a:lstStyle/>
        <a:p>
          <a:r>
            <a:rPr lang="en-US" dirty="0"/>
            <a:t>Working Memory</a:t>
          </a:r>
        </a:p>
      </dgm:t>
    </dgm:pt>
    <dgm:pt modelId="{D9029E26-6F79-4AFF-A461-CB66979035C1}" type="parTrans" cxnId="{96EAF4C1-2CC6-4237-BFAA-690DBA037BE1}">
      <dgm:prSet/>
      <dgm:spPr/>
      <dgm:t>
        <a:bodyPr/>
        <a:lstStyle/>
        <a:p>
          <a:endParaRPr lang="en-US"/>
        </a:p>
      </dgm:t>
    </dgm:pt>
    <dgm:pt modelId="{C01C7113-78B1-4B4A-80A0-099B3A575B4B}" type="sibTrans" cxnId="{96EAF4C1-2CC6-4237-BFAA-690DBA037BE1}">
      <dgm:prSet/>
      <dgm:spPr/>
      <dgm:t>
        <a:bodyPr/>
        <a:lstStyle/>
        <a:p>
          <a:endParaRPr lang="en-US"/>
        </a:p>
      </dgm:t>
    </dgm:pt>
    <dgm:pt modelId="{09934E87-38CE-4E38-B4A3-33BE9FFA1194}">
      <dgm:prSet/>
      <dgm:spPr>
        <a:ln>
          <a:solidFill>
            <a:schemeClr val="tx1"/>
          </a:solidFill>
        </a:ln>
      </dgm:spPr>
      <dgm:t>
        <a:bodyPr/>
        <a:lstStyle/>
        <a:p>
          <a:r>
            <a:rPr lang="en-US" dirty="0"/>
            <a:t>Cognitive Flexibility</a:t>
          </a:r>
        </a:p>
      </dgm:t>
    </dgm:pt>
    <dgm:pt modelId="{28B21F5F-0D54-4CAD-A6B0-E129786D1633}" type="parTrans" cxnId="{46DD5F18-DC07-4B83-9D99-64B5AFBAE5C8}">
      <dgm:prSet/>
      <dgm:spPr/>
      <dgm:t>
        <a:bodyPr/>
        <a:lstStyle/>
        <a:p>
          <a:endParaRPr lang="en-US"/>
        </a:p>
      </dgm:t>
    </dgm:pt>
    <dgm:pt modelId="{6FA5FFFD-4101-4038-BF94-2D605D4E96D8}" type="sibTrans" cxnId="{46DD5F18-DC07-4B83-9D99-64B5AFBAE5C8}">
      <dgm:prSet/>
      <dgm:spPr/>
      <dgm:t>
        <a:bodyPr/>
        <a:lstStyle/>
        <a:p>
          <a:endParaRPr lang="en-US"/>
        </a:p>
      </dgm:t>
    </dgm:pt>
    <dgm:pt modelId="{A3B94E60-7464-4541-A95F-7D78EA2FF1C8}">
      <dgm:prSet/>
      <dgm:spPr>
        <a:ln>
          <a:solidFill>
            <a:schemeClr val="tx1"/>
          </a:solidFill>
        </a:ln>
      </dgm:spPr>
      <dgm:t>
        <a:bodyPr/>
        <a:lstStyle/>
        <a:p>
          <a:r>
            <a:rPr lang="en-US" dirty="0"/>
            <a:t>Inhibition Control</a:t>
          </a:r>
        </a:p>
      </dgm:t>
    </dgm:pt>
    <dgm:pt modelId="{37E33729-DCEF-4A56-A9B9-E59D4D02385E}" type="parTrans" cxnId="{C740BA5D-CCAD-4BBE-869A-56F42B7BD0C1}">
      <dgm:prSet/>
      <dgm:spPr/>
      <dgm:t>
        <a:bodyPr/>
        <a:lstStyle/>
        <a:p>
          <a:endParaRPr lang="en-US"/>
        </a:p>
      </dgm:t>
    </dgm:pt>
    <dgm:pt modelId="{35A35D04-7653-43A0-BEC4-76B0F3783FDC}" type="sibTrans" cxnId="{C740BA5D-CCAD-4BBE-869A-56F42B7BD0C1}">
      <dgm:prSet/>
      <dgm:spPr/>
      <dgm:t>
        <a:bodyPr/>
        <a:lstStyle/>
        <a:p>
          <a:endParaRPr lang="en-US"/>
        </a:p>
      </dgm:t>
    </dgm:pt>
    <dgm:pt modelId="{965C0FB2-AC72-3543-B7E1-BEE0E66E9BB2}" type="pres">
      <dgm:prSet presAssocID="{7136A82C-9EDA-4B5F-A5FB-144BF8996E00}" presName="hierChild1" presStyleCnt="0">
        <dgm:presLayoutVars>
          <dgm:chPref val="1"/>
          <dgm:dir/>
          <dgm:animOne val="branch"/>
          <dgm:animLvl val="lvl"/>
          <dgm:resizeHandles/>
        </dgm:presLayoutVars>
      </dgm:prSet>
      <dgm:spPr/>
    </dgm:pt>
    <dgm:pt modelId="{86CA3018-5750-D34B-BE6D-942C3651BDC8}" type="pres">
      <dgm:prSet presAssocID="{54C5D90D-CD07-460C-9D8B-86164C35D7FA}" presName="hierRoot1" presStyleCnt="0"/>
      <dgm:spPr/>
    </dgm:pt>
    <dgm:pt modelId="{37B91A99-B1A0-3740-BC1E-BD2D53D0C6C7}" type="pres">
      <dgm:prSet presAssocID="{54C5D90D-CD07-460C-9D8B-86164C35D7FA}" presName="composite" presStyleCnt="0"/>
      <dgm:spPr/>
    </dgm:pt>
    <dgm:pt modelId="{6BAE4571-6E02-DD46-8B72-24A340C9A8E7}" type="pres">
      <dgm:prSet presAssocID="{54C5D90D-CD07-460C-9D8B-86164C35D7FA}" presName="background" presStyleLbl="node0" presStyleIdx="0" presStyleCnt="3"/>
      <dgm:spPr>
        <a:solidFill>
          <a:srgbClr val="00B0F0"/>
        </a:solidFill>
      </dgm:spPr>
    </dgm:pt>
    <dgm:pt modelId="{5095CC32-611D-0540-8A5B-59C298F4C119}" type="pres">
      <dgm:prSet presAssocID="{54C5D90D-CD07-460C-9D8B-86164C35D7FA}" presName="text" presStyleLbl="fgAcc0" presStyleIdx="0" presStyleCnt="3">
        <dgm:presLayoutVars>
          <dgm:chPref val="3"/>
        </dgm:presLayoutVars>
      </dgm:prSet>
      <dgm:spPr/>
    </dgm:pt>
    <dgm:pt modelId="{FC8BBA3B-F563-D347-9E91-C14E41C38F8E}" type="pres">
      <dgm:prSet presAssocID="{54C5D90D-CD07-460C-9D8B-86164C35D7FA}" presName="hierChild2" presStyleCnt="0"/>
      <dgm:spPr/>
    </dgm:pt>
    <dgm:pt modelId="{0C01037A-0741-284B-8F4D-3A6FDEA2F79F}" type="pres">
      <dgm:prSet presAssocID="{09934E87-38CE-4E38-B4A3-33BE9FFA1194}" presName="hierRoot1" presStyleCnt="0"/>
      <dgm:spPr/>
    </dgm:pt>
    <dgm:pt modelId="{3B88366A-5E4A-CB4D-83E7-BE623049193F}" type="pres">
      <dgm:prSet presAssocID="{09934E87-38CE-4E38-B4A3-33BE9FFA1194}" presName="composite" presStyleCnt="0"/>
      <dgm:spPr/>
    </dgm:pt>
    <dgm:pt modelId="{06BB0BEE-8F90-EC42-B636-1B7C5EABF839}" type="pres">
      <dgm:prSet presAssocID="{09934E87-38CE-4E38-B4A3-33BE9FFA1194}" presName="background" presStyleLbl="node0" presStyleIdx="1" presStyleCnt="3"/>
      <dgm:spPr>
        <a:solidFill>
          <a:srgbClr val="00B0F0"/>
        </a:solidFill>
      </dgm:spPr>
    </dgm:pt>
    <dgm:pt modelId="{4CA4E77D-B5EA-584C-B1F4-18FBA3F0763B}" type="pres">
      <dgm:prSet presAssocID="{09934E87-38CE-4E38-B4A3-33BE9FFA1194}" presName="text" presStyleLbl="fgAcc0" presStyleIdx="1" presStyleCnt="3">
        <dgm:presLayoutVars>
          <dgm:chPref val="3"/>
        </dgm:presLayoutVars>
      </dgm:prSet>
      <dgm:spPr/>
    </dgm:pt>
    <dgm:pt modelId="{2F94590D-16E1-214B-A6CC-9055E88359C2}" type="pres">
      <dgm:prSet presAssocID="{09934E87-38CE-4E38-B4A3-33BE9FFA1194}" presName="hierChild2" presStyleCnt="0"/>
      <dgm:spPr/>
    </dgm:pt>
    <dgm:pt modelId="{6FE9B597-E82A-0A40-9BAD-3E065AEFE329}" type="pres">
      <dgm:prSet presAssocID="{A3B94E60-7464-4541-A95F-7D78EA2FF1C8}" presName="hierRoot1" presStyleCnt="0"/>
      <dgm:spPr/>
    </dgm:pt>
    <dgm:pt modelId="{EBEE9CCA-E6AC-3442-85E5-E6A0390B8C1D}" type="pres">
      <dgm:prSet presAssocID="{A3B94E60-7464-4541-A95F-7D78EA2FF1C8}" presName="composite" presStyleCnt="0"/>
      <dgm:spPr/>
    </dgm:pt>
    <dgm:pt modelId="{C34C53DA-A8A4-8045-936D-2B6FFBAF3FDF}" type="pres">
      <dgm:prSet presAssocID="{A3B94E60-7464-4541-A95F-7D78EA2FF1C8}" presName="background" presStyleLbl="node0" presStyleIdx="2" presStyleCnt="3"/>
      <dgm:spPr>
        <a:solidFill>
          <a:srgbClr val="00B0F0"/>
        </a:solidFill>
      </dgm:spPr>
    </dgm:pt>
    <dgm:pt modelId="{3DE52D4F-4C3B-314C-B95B-CABBA36B2E20}" type="pres">
      <dgm:prSet presAssocID="{A3B94E60-7464-4541-A95F-7D78EA2FF1C8}" presName="text" presStyleLbl="fgAcc0" presStyleIdx="2" presStyleCnt="3">
        <dgm:presLayoutVars>
          <dgm:chPref val="3"/>
        </dgm:presLayoutVars>
      </dgm:prSet>
      <dgm:spPr/>
    </dgm:pt>
    <dgm:pt modelId="{EEB01E61-5D74-8C44-92A8-67FEEE60CB1A}" type="pres">
      <dgm:prSet presAssocID="{A3B94E60-7464-4541-A95F-7D78EA2FF1C8}" presName="hierChild2" presStyleCnt="0"/>
      <dgm:spPr/>
    </dgm:pt>
  </dgm:ptLst>
  <dgm:cxnLst>
    <dgm:cxn modelId="{46DD5F18-DC07-4B83-9D99-64B5AFBAE5C8}" srcId="{7136A82C-9EDA-4B5F-A5FB-144BF8996E00}" destId="{09934E87-38CE-4E38-B4A3-33BE9FFA1194}" srcOrd="1" destOrd="0" parTransId="{28B21F5F-0D54-4CAD-A6B0-E129786D1633}" sibTransId="{6FA5FFFD-4101-4038-BF94-2D605D4E96D8}"/>
    <dgm:cxn modelId="{C740BA5D-CCAD-4BBE-869A-56F42B7BD0C1}" srcId="{7136A82C-9EDA-4B5F-A5FB-144BF8996E00}" destId="{A3B94E60-7464-4541-A95F-7D78EA2FF1C8}" srcOrd="2" destOrd="0" parTransId="{37E33729-DCEF-4A56-A9B9-E59D4D02385E}" sibTransId="{35A35D04-7653-43A0-BEC4-76B0F3783FDC}"/>
    <dgm:cxn modelId="{A95BA46D-3944-B64B-A7F0-7A19F3B806A8}" type="presOf" srcId="{A3B94E60-7464-4541-A95F-7D78EA2FF1C8}" destId="{3DE52D4F-4C3B-314C-B95B-CABBA36B2E20}" srcOrd="0" destOrd="0" presId="urn:microsoft.com/office/officeart/2005/8/layout/hierarchy1"/>
    <dgm:cxn modelId="{D0B62072-6A72-A845-9E48-BC62CC31DBE9}" type="presOf" srcId="{54C5D90D-CD07-460C-9D8B-86164C35D7FA}" destId="{5095CC32-611D-0540-8A5B-59C298F4C119}" srcOrd="0" destOrd="0" presId="urn:microsoft.com/office/officeart/2005/8/layout/hierarchy1"/>
    <dgm:cxn modelId="{C20E897A-70A2-B746-9016-6D5E470BB8B0}" type="presOf" srcId="{7136A82C-9EDA-4B5F-A5FB-144BF8996E00}" destId="{965C0FB2-AC72-3543-B7E1-BEE0E66E9BB2}" srcOrd="0" destOrd="0" presId="urn:microsoft.com/office/officeart/2005/8/layout/hierarchy1"/>
    <dgm:cxn modelId="{918B297B-8B0E-F744-ADDE-0E10A2DD4ECF}" type="presOf" srcId="{09934E87-38CE-4E38-B4A3-33BE9FFA1194}" destId="{4CA4E77D-B5EA-584C-B1F4-18FBA3F0763B}" srcOrd="0" destOrd="0" presId="urn:microsoft.com/office/officeart/2005/8/layout/hierarchy1"/>
    <dgm:cxn modelId="{96EAF4C1-2CC6-4237-BFAA-690DBA037BE1}" srcId="{7136A82C-9EDA-4B5F-A5FB-144BF8996E00}" destId="{54C5D90D-CD07-460C-9D8B-86164C35D7FA}" srcOrd="0" destOrd="0" parTransId="{D9029E26-6F79-4AFF-A461-CB66979035C1}" sibTransId="{C01C7113-78B1-4B4A-80A0-099B3A575B4B}"/>
    <dgm:cxn modelId="{337C142F-3134-D646-9697-D81AB2F9781E}" type="presParOf" srcId="{965C0FB2-AC72-3543-B7E1-BEE0E66E9BB2}" destId="{86CA3018-5750-D34B-BE6D-942C3651BDC8}" srcOrd="0" destOrd="0" presId="urn:microsoft.com/office/officeart/2005/8/layout/hierarchy1"/>
    <dgm:cxn modelId="{3FDD8926-D152-8644-8D54-7DD6FAE4D0F8}" type="presParOf" srcId="{86CA3018-5750-D34B-BE6D-942C3651BDC8}" destId="{37B91A99-B1A0-3740-BC1E-BD2D53D0C6C7}" srcOrd="0" destOrd="0" presId="urn:microsoft.com/office/officeart/2005/8/layout/hierarchy1"/>
    <dgm:cxn modelId="{6B80AA2D-5FE6-5E42-BBCA-B43006D61F0A}" type="presParOf" srcId="{37B91A99-B1A0-3740-BC1E-BD2D53D0C6C7}" destId="{6BAE4571-6E02-DD46-8B72-24A340C9A8E7}" srcOrd="0" destOrd="0" presId="urn:microsoft.com/office/officeart/2005/8/layout/hierarchy1"/>
    <dgm:cxn modelId="{C49CC1EA-6C08-DF40-A901-2EB8B4B6152D}" type="presParOf" srcId="{37B91A99-B1A0-3740-BC1E-BD2D53D0C6C7}" destId="{5095CC32-611D-0540-8A5B-59C298F4C119}" srcOrd="1" destOrd="0" presId="urn:microsoft.com/office/officeart/2005/8/layout/hierarchy1"/>
    <dgm:cxn modelId="{B44B0F1F-1D89-F143-B85A-40C6289BD247}" type="presParOf" srcId="{86CA3018-5750-D34B-BE6D-942C3651BDC8}" destId="{FC8BBA3B-F563-D347-9E91-C14E41C38F8E}" srcOrd="1" destOrd="0" presId="urn:microsoft.com/office/officeart/2005/8/layout/hierarchy1"/>
    <dgm:cxn modelId="{D24DCA70-00E0-A640-A3DA-1072DC9E3B78}" type="presParOf" srcId="{965C0FB2-AC72-3543-B7E1-BEE0E66E9BB2}" destId="{0C01037A-0741-284B-8F4D-3A6FDEA2F79F}" srcOrd="1" destOrd="0" presId="urn:microsoft.com/office/officeart/2005/8/layout/hierarchy1"/>
    <dgm:cxn modelId="{7A227ACC-6390-8F46-9BE2-2B2537EF2317}" type="presParOf" srcId="{0C01037A-0741-284B-8F4D-3A6FDEA2F79F}" destId="{3B88366A-5E4A-CB4D-83E7-BE623049193F}" srcOrd="0" destOrd="0" presId="urn:microsoft.com/office/officeart/2005/8/layout/hierarchy1"/>
    <dgm:cxn modelId="{BD4E38A6-6F1D-2A43-A35E-57FCC6A210D5}" type="presParOf" srcId="{3B88366A-5E4A-CB4D-83E7-BE623049193F}" destId="{06BB0BEE-8F90-EC42-B636-1B7C5EABF839}" srcOrd="0" destOrd="0" presId="urn:microsoft.com/office/officeart/2005/8/layout/hierarchy1"/>
    <dgm:cxn modelId="{D3EBA230-EEA9-6145-B0B2-C6A02156DD51}" type="presParOf" srcId="{3B88366A-5E4A-CB4D-83E7-BE623049193F}" destId="{4CA4E77D-B5EA-584C-B1F4-18FBA3F0763B}" srcOrd="1" destOrd="0" presId="urn:microsoft.com/office/officeart/2005/8/layout/hierarchy1"/>
    <dgm:cxn modelId="{403393AB-8D93-684F-B3F9-80E2A9B73DCD}" type="presParOf" srcId="{0C01037A-0741-284B-8F4D-3A6FDEA2F79F}" destId="{2F94590D-16E1-214B-A6CC-9055E88359C2}" srcOrd="1" destOrd="0" presId="urn:microsoft.com/office/officeart/2005/8/layout/hierarchy1"/>
    <dgm:cxn modelId="{C1F297B1-9904-9F49-AA84-9CB1A5831660}" type="presParOf" srcId="{965C0FB2-AC72-3543-B7E1-BEE0E66E9BB2}" destId="{6FE9B597-E82A-0A40-9BAD-3E065AEFE329}" srcOrd="2" destOrd="0" presId="urn:microsoft.com/office/officeart/2005/8/layout/hierarchy1"/>
    <dgm:cxn modelId="{8FB2CD9D-318B-FC4E-B92B-01AFC9831E66}" type="presParOf" srcId="{6FE9B597-E82A-0A40-9BAD-3E065AEFE329}" destId="{EBEE9CCA-E6AC-3442-85E5-E6A0390B8C1D}" srcOrd="0" destOrd="0" presId="urn:microsoft.com/office/officeart/2005/8/layout/hierarchy1"/>
    <dgm:cxn modelId="{B9692EE2-1960-5C4E-89FD-58A6D8C21666}" type="presParOf" srcId="{EBEE9CCA-E6AC-3442-85E5-E6A0390B8C1D}" destId="{C34C53DA-A8A4-8045-936D-2B6FFBAF3FDF}" srcOrd="0" destOrd="0" presId="urn:microsoft.com/office/officeart/2005/8/layout/hierarchy1"/>
    <dgm:cxn modelId="{787C9964-304E-FE4C-8297-6F3DA8738CFC}" type="presParOf" srcId="{EBEE9CCA-E6AC-3442-85E5-E6A0390B8C1D}" destId="{3DE52D4F-4C3B-314C-B95B-CABBA36B2E20}" srcOrd="1" destOrd="0" presId="urn:microsoft.com/office/officeart/2005/8/layout/hierarchy1"/>
    <dgm:cxn modelId="{6DC00197-A69B-844B-BAC5-10EC95CDB1D1}" type="presParOf" srcId="{6FE9B597-E82A-0A40-9BAD-3E065AEFE329}" destId="{EEB01E61-5D74-8C44-92A8-67FEEE60CB1A}" srcOrd="1" destOrd="0" presId="urn:microsoft.com/office/officeart/2005/8/layout/hierarchy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136A82C-9EDA-4B5F-A5FB-144BF8996E00}"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54C5D90D-CD07-460C-9D8B-86164C35D7FA}">
      <dgm:prSet/>
      <dgm:spPr>
        <a:ln>
          <a:solidFill>
            <a:schemeClr val="tx1"/>
          </a:solidFill>
        </a:ln>
      </dgm:spPr>
      <dgm:t>
        <a:bodyPr/>
        <a:lstStyle/>
        <a:p>
          <a:r>
            <a:rPr lang="en-US" dirty="0"/>
            <a:t>Schoolwork</a:t>
          </a:r>
        </a:p>
      </dgm:t>
    </dgm:pt>
    <dgm:pt modelId="{D9029E26-6F79-4AFF-A461-CB66979035C1}" type="parTrans" cxnId="{96EAF4C1-2CC6-4237-BFAA-690DBA037BE1}">
      <dgm:prSet/>
      <dgm:spPr/>
      <dgm:t>
        <a:bodyPr/>
        <a:lstStyle/>
        <a:p>
          <a:endParaRPr lang="en-US"/>
        </a:p>
      </dgm:t>
    </dgm:pt>
    <dgm:pt modelId="{C01C7113-78B1-4B4A-80A0-099B3A575B4B}" type="sibTrans" cxnId="{96EAF4C1-2CC6-4237-BFAA-690DBA037BE1}">
      <dgm:prSet/>
      <dgm:spPr/>
      <dgm:t>
        <a:bodyPr/>
        <a:lstStyle/>
        <a:p>
          <a:endParaRPr lang="en-US"/>
        </a:p>
      </dgm:t>
    </dgm:pt>
    <dgm:pt modelId="{09934E87-38CE-4E38-B4A3-33BE9FFA1194}">
      <dgm:prSet/>
      <dgm:spPr>
        <a:ln>
          <a:solidFill>
            <a:schemeClr val="tx1"/>
          </a:solidFill>
        </a:ln>
      </dgm:spPr>
      <dgm:t>
        <a:bodyPr/>
        <a:lstStyle/>
        <a:p>
          <a:r>
            <a:rPr lang="en-US" dirty="0"/>
            <a:t>Homework</a:t>
          </a:r>
        </a:p>
      </dgm:t>
    </dgm:pt>
    <dgm:pt modelId="{28B21F5F-0D54-4CAD-A6B0-E129786D1633}" type="parTrans" cxnId="{46DD5F18-DC07-4B83-9D99-64B5AFBAE5C8}">
      <dgm:prSet/>
      <dgm:spPr/>
      <dgm:t>
        <a:bodyPr/>
        <a:lstStyle/>
        <a:p>
          <a:endParaRPr lang="en-US"/>
        </a:p>
      </dgm:t>
    </dgm:pt>
    <dgm:pt modelId="{6FA5FFFD-4101-4038-BF94-2D605D4E96D8}" type="sibTrans" cxnId="{46DD5F18-DC07-4B83-9D99-64B5AFBAE5C8}">
      <dgm:prSet/>
      <dgm:spPr/>
      <dgm:t>
        <a:bodyPr/>
        <a:lstStyle/>
        <a:p>
          <a:endParaRPr lang="en-US"/>
        </a:p>
      </dgm:t>
    </dgm:pt>
    <dgm:pt modelId="{A3B94E60-7464-4541-A95F-7D78EA2FF1C8}">
      <dgm:prSet/>
      <dgm:spPr>
        <a:ln>
          <a:solidFill>
            <a:schemeClr val="tx1"/>
          </a:solidFill>
        </a:ln>
      </dgm:spPr>
      <dgm:t>
        <a:bodyPr/>
        <a:lstStyle/>
        <a:p>
          <a:r>
            <a:rPr lang="en-US" dirty="0"/>
            <a:t>Behavior</a:t>
          </a:r>
        </a:p>
      </dgm:t>
    </dgm:pt>
    <dgm:pt modelId="{37E33729-DCEF-4A56-A9B9-E59D4D02385E}" type="parTrans" cxnId="{C740BA5D-CCAD-4BBE-869A-56F42B7BD0C1}">
      <dgm:prSet/>
      <dgm:spPr/>
      <dgm:t>
        <a:bodyPr/>
        <a:lstStyle/>
        <a:p>
          <a:endParaRPr lang="en-US"/>
        </a:p>
      </dgm:t>
    </dgm:pt>
    <dgm:pt modelId="{35A35D04-7653-43A0-BEC4-76B0F3783FDC}" type="sibTrans" cxnId="{C740BA5D-CCAD-4BBE-869A-56F42B7BD0C1}">
      <dgm:prSet/>
      <dgm:spPr/>
      <dgm:t>
        <a:bodyPr/>
        <a:lstStyle/>
        <a:p>
          <a:endParaRPr lang="en-US"/>
        </a:p>
      </dgm:t>
    </dgm:pt>
    <dgm:pt modelId="{965C0FB2-AC72-3543-B7E1-BEE0E66E9BB2}" type="pres">
      <dgm:prSet presAssocID="{7136A82C-9EDA-4B5F-A5FB-144BF8996E00}" presName="hierChild1" presStyleCnt="0">
        <dgm:presLayoutVars>
          <dgm:chPref val="1"/>
          <dgm:dir/>
          <dgm:animOne val="branch"/>
          <dgm:animLvl val="lvl"/>
          <dgm:resizeHandles/>
        </dgm:presLayoutVars>
      </dgm:prSet>
      <dgm:spPr/>
    </dgm:pt>
    <dgm:pt modelId="{86CA3018-5750-D34B-BE6D-942C3651BDC8}" type="pres">
      <dgm:prSet presAssocID="{54C5D90D-CD07-460C-9D8B-86164C35D7FA}" presName="hierRoot1" presStyleCnt="0"/>
      <dgm:spPr/>
    </dgm:pt>
    <dgm:pt modelId="{37B91A99-B1A0-3740-BC1E-BD2D53D0C6C7}" type="pres">
      <dgm:prSet presAssocID="{54C5D90D-CD07-460C-9D8B-86164C35D7FA}" presName="composite" presStyleCnt="0"/>
      <dgm:spPr/>
    </dgm:pt>
    <dgm:pt modelId="{6BAE4571-6E02-DD46-8B72-24A340C9A8E7}" type="pres">
      <dgm:prSet presAssocID="{54C5D90D-CD07-460C-9D8B-86164C35D7FA}" presName="background" presStyleLbl="node0" presStyleIdx="0" presStyleCnt="3"/>
      <dgm:spPr>
        <a:solidFill>
          <a:srgbClr val="00B0F0"/>
        </a:solidFill>
      </dgm:spPr>
    </dgm:pt>
    <dgm:pt modelId="{5095CC32-611D-0540-8A5B-59C298F4C119}" type="pres">
      <dgm:prSet presAssocID="{54C5D90D-CD07-460C-9D8B-86164C35D7FA}" presName="text" presStyleLbl="fgAcc0" presStyleIdx="0" presStyleCnt="3">
        <dgm:presLayoutVars>
          <dgm:chPref val="3"/>
        </dgm:presLayoutVars>
      </dgm:prSet>
      <dgm:spPr/>
    </dgm:pt>
    <dgm:pt modelId="{FC8BBA3B-F563-D347-9E91-C14E41C38F8E}" type="pres">
      <dgm:prSet presAssocID="{54C5D90D-CD07-460C-9D8B-86164C35D7FA}" presName="hierChild2" presStyleCnt="0"/>
      <dgm:spPr/>
    </dgm:pt>
    <dgm:pt modelId="{0C01037A-0741-284B-8F4D-3A6FDEA2F79F}" type="pres">
      <dgm:prSet presAssocID="{09934E87-38CE-4E38-B4A3-33BE9FFA1194}" presName="hierRoot1" presStyleCnt="0"/>
      <dgm:spPr/>
    </dgm:pt>
    <dgm:pt modelId="{3B88366A-5E4A-CB4D-83E7-BE623049193F}" type="pres">
      <dgm:prSet presAssocID="{09934E87-38CE-4E38-B4A3-33BE9FFA1194}" presName="composite" presStyleCnt="0"/>
      <dgm:spPr/>
    </dgm:pt>
    <dgm:pt modelId="{06BB0BEE-8F90-EC42-B636-1B7C5EABF839}" type="pres">
      <dgm:prSet presAssocID="{09934E87-38CE-4E38-B4A3-33BE9FFA1194}" presName="background" presStyleLbl="node0" presStyleIdx="1" presStyleCnt="3"/>
      <dgm:spPr>
        <a:solidFill>
          <a:srgbClr val="00B0F0"/>
        </a:solidFill>
      </dgm:spPr>
    </dgm:pt>
    <dgm:pt modelId="{4CA4E77D-B5EA-584C-B1F4-18FBA3F0763B}" type="pres">
      <dgm:prSet presAssocID="{09934E87-38CE-4E38-B4A3-33BE9FFA1194}" presName="text" presStyleLbl="fgAcc0" presStyleIdx="1" presStyleCnt="3">
        <dgm:presLayoutVars>
          <dgm:chPref val="3"/>
        </dgm:presLayoutVars>
      </dgm:prSet>
      <dgm:spPr/>
    </dgm:pt>
    <dgm:pt modelId="{2F94590D-16E1-214B-A6CC-9055E88359C2}" type="pres">
      <dgm:prSet presAssocID="{09934E87-38CE-4E38-B4A3-33BE9FFA1194}" presName="hierChild2" presStyleCnt="0"/>
      <dgm:spPr/>
    </dgm:pt>
    <dgm:pt modelId="{6FE9B597-E82A-0A40-9BAD-3E065AEFE329}" type="pres">
      <dgm:prSet presAssocID="{A3B94E60-7464-4541-A95F-7D78EA2FF1C8}" presName="hierRoot1" presStyleCnt="0"/>
      <dgm:spPr/>
    </dgm:pt>
    <dgm:pt modelId="{EBEE9CCA-E6AC-3442-85E5-E6A0390B8C1D}" type="pres">
      <dgm:prSet presAssocID="{A3B94E60-7464-4541-A95F-7D78EA2FF1C8}" presName="composite" presStyleCnt="0"/>
      <dgm:spPr/>
    </dgm:pt>
    <dgm:pt modelId="{C34C53DA-A8A4-8045-936D-2B6FFBAF3FDF}" type="pres">
      <dgm:prSet presAssocID="{A3B94E60-7464-4541-A95F-7D78EA2FF1C8}" presName="background" presStyleLbl="node0" presStyleIdx="2" presStyleCnt="3"/>
      <dgm:spPr>
        <a:solidFill>
          <a:srgbClr val="00B0F0"/>
        </a:solidFill>
      </dgm:spPr>
    </dgm:pt>
    <dgm:pt modelId="{3DE52D4F-4C3B-314C-B95B-CABBA36B2E20}" type="pres">
      <dgm:prSet presAssocID="{A3B94E60-7464-4541-A95F-7D78EA2FF1C8}" presName="text" presStyleLbl="fgAcc0" presStyleIdx="2" presStyleCnt="3">
        <dgm:presLayoutVars>
          <dgm:chPref val="3"/>
        </dgm:presLayoutVars>
      </dgm:prSet>
      <dgm:spPr/>
    </dgm:pt>
    <dgm:pt modelId="{EEB01E61-5D74-8C44-92A8-67FEEE60CB1A}" type="pres">
      <dgm:prSet presAssocID="{A3B94E60-7464-4541-A95F-7D78EA2FF1C8}" presName="hierChild2" presStyleCnt="0"/>
      <dgm:spPr/>
    </dgm:pt>
  </dgm:ptLst>
  <dgm:cxnLst>
    <dgm:cxn modelId="{46DD5F18-DC07-4B83-9D99-64B5AFBAE5C8}" srcId="{7136A82C-9EDA-4B5F-A5FB-144BF8996E00}" destId="{09934E87-38CE-4E38-B4A3-33BE9FFA1194}" srcOrd="1" destOrd="0" parTransId="{28B21F5F-0D54-4CAD-A6B0-E129786D1633}" sibTransId="{6FA5FFFD-4101-4038-BF94-2D605D4E96D8}"/>
    <dgm:cxn modelId="{C740BA5D-CCAD-4BBE-869A-56F42B7BD0C1}" srcId="{7136A82C-9EDA-4B5F-A5FB-144BF8996E00}" destId="{A3B94E60-7464-4541-A95F-7D78EA2FF1C8}" srcOrd="2" destOrd="0" parTransId="{37E33729-DCEF-4A56-A9B9-E59D4D02385E}" sibTransId="{35A35D04-7653-43A0-BEC4-76B0F3783FDC}"/>
    <dgm:cxn modelId="{A95BA46D-3944-B64B-A7F0-7A19F3B806A8}" type="presOf" srcId="{A3B94E60-7464-4541-A95F-7D78EA2FF1C8}" destId="{3DE52D4F-4C3B-314C-B95B-CABBA36B2E20}" srcOrd="0" destOrd="0" presId="urn:microsoft.com/office/officeart/2005/8/layout/hierarchy1"/>
    <dgm:cxn modelId="{D0B62072-6A72-A845-9E48-BC62CC31DBE9}" type="presOf" srcId="{54C5D90D-CD07-460C-9D8B-86164C35D7FA}" destId="{5095CC32-611D-0540-8A5B-59C298F4C119}" srcOrd="0" destOrd="0" presId="urn:microsoft.com/office/officeart/2005/8/layout/hierarchy1"/>
    <dgm:cxn modelId="{C20E897A-70A2-B746-9016-6D5E470BB8B0}" type="presOf" srcId="{7136A82C-9EDA-4B5F-A5FB-144BF8996E00}" destId="{965C0FB2-AC72-3543-B7E1-BEE0E66E9BB2}" srcOrd="0" destOrd="0" presId="urn:microsoft.com/office/officeart/2005/8/layout/hierarchy1"/>
    <dgm:cxn modelId="{918B297B-8B0E-F744-ADDE-0E10A2DD4ECF}" type="presOf" srcId="{09934E87-38CE-4E38-B4A3-33BE9FFA1194}" destId="{4CA4E77D-B5EA-584C-B1F4-18FBA3F0763B}" srcOrd="0" destOrd="0" presId="urn:microsoft.com/office/officeart/2005/8/layout/hierarchy1"/>
    <dgm:cxn modelId="{96EAF4C1-2CC6-4237-BFAA-690DBA037BE1}" srcId="{7136A82C-9EDA-4B5F-A5FB-144BF8996E00}" destId="{54C5D90D-CD07-460C-9D8B-86164C35D7FA}" srcOrd="0" destOrd="0" parTransId="{D9029E26-6F79-4AFF-A461-CB66979035C1}" sibTransId="{C01C7113-78B1-4B4A-80A0-099B3A575B4B}"/>
    <dgm:cxn modelId="{337C142F-3134-D646-9697-D81AB2F9781E}" type="presParOf" srcId="{965C0FB2-AC72-3543-B7E1-BEE0E66E9BB2}" destId="{86CA3018-5750-D34B-BE6D-942C3651BDC8}" srcOrd="0" destOrd="0" presId="urn:microsoft.com/office/officeart/2005/8/layout/hierarchy1"/>
    <dgm:cxn modelId="{3FDD8926-D152-8644-8D54-7DD6FAE4D0F8}" type="presParOf" srcId="{86CA3018-5750-D34B-BE6D-942C3651BDC8}" destId="{37B91A99-B1A0-3740-BC1E-BD2D53D0C6C7}" srcOrd="0" destOrd="0" presId="urn:microsoft.com/office/officeart/2005/8/layout/hierarchy1"/>
    <dgm:cxn modelId="{6B80AA2D-5FE6-5E42-BBCA-B43006D61F0A}" type="presParOf" srcId="{37B91A99-B1A0-3740-BC1E-BD2D53D0C6C7}" destId="{6BAE4571-6E02-DD46-8B72-24A340C9A8E7}" srcOrd="0" destOrd="0" presId="urn:microsoft.com/office/officeart/2005/8/layout/hierarchy1"/>
    <dgm:cxn modelId="{C49CC1EA-6C08-DF40-A901-2EB8B4B6152D}" type="presParOf" srcId="{37B91A99-B1A0-3740-BC1E-BD2D53D0C6C7}" destId="{5095CC32-611D-0540-8A5B-59C298F4C119}" srcOrd="1" destOrd="0" presId="urn:microsoft.com/office/officeart/2005/8/layout/hierarchy1"/>
    <dgm:cxn modelId="{B44B0F1F-1D89-F143-B85A-40C6289BD247}" type="presParOf" srcId="{86CA3018-5750-D34B-BE6D-942C3651BDC8}" destId="{FC8BBA3B-F563-D347-9E91-C14E41C38F8E}" srcOrd="1" destOrd="0" presId="urn:microsoft.com/office/officeart/2005/8/layout/hierarchy1"/>
    <dgm:cxn modelId="{D24DCA70-00E0-A640-A3DA-1072DC9E3B78}" type="presParOf" srcId="{965C0FB2-AC72-3543-B7E1-BEE0E66E9BB2}" destId="{0C01037A-0741-284B-8F4D-3A6FDEA2F79F}" srcOrd="1" destOrd="0" presId="urn:microsoft.com/office/officeart/2005/8/layout/hierarchy1"/>
    <dgm:cxn modelId="{7A227ACC-6390-8F46-9BE2-2B2537EF2317}" type="presParOf" srcId="{0C01037A-0741-284B-8F4D-3A6FDEA2F79F}" destId="{3B88366A-5E4A-CB4D-83E7-BE623049193F}" srcOrd="0" destOrd="0" presId="urn:microsoft.com/office/officeart/2005/8/layout/hierarchy1"/>
    <dgm:cxn modelId="{BD4E38A6-6F1D-2A43-A35E-57FCC6A210D5}" type="presParOf" srcId="{3B88366A-5E4A-CB4D-83E7-BE623049193F}" destId="{06BB0BEE-8F90-EC42-B636-1B7C5EABF839}" srcOrd="0" destOrd="0" presId="urn:microsoft.com/office/officeart/2005/8/layout/hierarchy1"/>
    <dgm:cxn modelId="{D3EBA230-EEA9-6145-B0B2-C6A02156DD51}" type="presParOf" srcId="{3B88366A-5E4A-CB4D-83E7-BE623049193F}" destId="{4CA4E77D-B5EA-584C-B1F4-18FBA3F0763B}" srcOrd="1" destOrd="0" presId="urn:microsoft.com/office/officeart/2005/8/layout/hierarchy1"/>
    <dgm:cxn modelId="{403393AB-8D93-684F-B3F9-80E2A9B73DCD}" type="presParOf" srcId="{0C01037A-0741-284B-8F4D-3A6FDEA2F79F}" destId="{2F94590D-16E1-214B-A6CC-9055E88359C2}" srcOrd="1" destOrd="0" presId="urn:microsoft.com/office/officeart/2005/8/layout/hierarchy1"/>
    <dgm:cxn modelId="{C1F297B1-9904-9F49-AA84-9CB1A5831660}" type="presParOf" srcId="{965C0FB2-AC72-3543-B7E1-BEE0E66E9BB2}" destId="{6FE9B597-E82A-0A40-9BAD-3E065AEFE329}" srcOrd="2" destOrd="0" presId="urn:microsoft.com/office/officeart/2005/8/layout/hierarchy1"/>
    <dgm:cxn modelId="{8FB2CD9D-318B-FC4E-B92B-01AFC9831E66}" type="presParOf" srcId="{6FE9B597-E82A-0A40-9BAD-3E065AEFE329}" destId="{EBEE9CCA-E6AC-3442-85E5-E6A0390B8C1D}" srcOrd="0" destOrd="0" presId="urn:microsoft.com/office/officeart/2005/8/layout/hierarchy1"/>
    <dgm:cxn modelId="{B9692EE2-1960-5C4E-89FD-58A6D8C21666}" type="presParOf" srcId="{EBEE9CCA-E6AC-3442-85E5-E6A0390B8C1D}" destId="{C34C53DA-A8A4-8045-936D-2B6FFBAF3FDF}" srcOrd="0" destOrd="0" presId="urn:microsoft.com/office/officeart/2005/8/layout/hierarchy1"/>
    <dgm:cxn modelId="{787C9964-304E-FE4C-8297-6F3DA8738CFC}" type="presParOf" srcId="{EBEE9CCA-E6AC-3442-85E5-E6A0390B8C1D}" destId="{3DE52D4F-4C3B-314C-B95B-CABBA36B2E20}" srcOrd="1" destOrd="0" presId="urn:microsoft.com/office/officeart/2005/8/layout/hierarchy1"/>
    <dgm:cxn modelId="{6DC00197-A69B-844B-BAC5-10EC95CDB1D1}" type="presParOf" srcId="{6FE9B597-E82A-0A40-9BAD-3E065AEFE329}" destId="{EEB01E61-5D74-8C44-92A8-67FEEE60CB1A}" srcOrd="1" destOrd="0" presId="urn:microsoft.com/office/officeart/2005/8/layout/hierarchy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51A4737-549A-4322-90A6-391E5D2B6489}" type="doc">
      <dgm:prSet loTypeId="urn:microsoft.com/office/officeart/2016/7/layout/RepeatingBendingProcessNew" loCatId="process" qsTypeId="urn:microsoft.com/office/officeart/2005/8/quickstyle/simple1" qsCatId="simple" csTypeId="urn:microsoft.com/office/officeart/2005/8/colors/colorful1" csCatId="colorful" phldr="1"/>
      <dgm:spPr/>
      <dgm:t>
        <a:bodyPr/>
        <a:lstStyle/>
        <a:p>
          <a:endParaRPr lang="en-US"/>
        </a:p>
      </dgm:t>
    </dgm:pt>
    <dgm:pt modelId="{F52E3673-32EA-49A6-8921-60318CDA94FA}">
      <dgm:prSet/>
      <dgm:spPr/>
      <dgm:t>
        <a:bodyPr/>
        <a:lstStyle/>
        <a:p>
          <a:r>
            <a:rPr lang="en-US" b="1"/>
            <a:t>Use the Evaluation Tool.</a:t>
          </a:r>
        </a:p>
      </dgm:t>
    </dgm:pt>
    <dgm:pt modelId="{A5994A23-376F-4C81-B4A1-E1A25B11B3E2}" type="parTrans" cxnId="{B24C6FC9-06A2-4F9E-A004-5A9EEF4DCA55}">
      <dgm:prSet/>
      <dgm:spPr/>
      <dgm:t>
        <a:bodyPr/>
        <a:lstStyle/>
        <a:p>
          <a:endParaRPr lang="en-US"/>
        </a:p>
      </dgm:t>
    </dgm:pt>
    <dgm:pt modelId="{031056C2-9CEC-4C89-8CBE-AA69C7E3CBC4}" type="sibTrans" cxnId="{B24C6FC9-06A2-4F9E-A004-5A9EEF4DCA55}">
      <dgm:prSet/>
      <dgm:spPr/>
      <dgm:t>
        <a:bodyPr/>
        <a:lstStyle/>
        <a:p>
          <a:endParaRPr lang="en-US"/>
        </a:p>
      </dgm:t>
    </dgm:pt>
    <dgm:pt modelId="{1364E565-556D-4832-A244-A4A3474842C1}">
      <dgm:prSet/>
      <dgm:spPr/>
      <dgm:t>
        <a:bodyPr/>
        <a:lstStyle/>
        <a:p>
          <a:r>
            <a:rPr lang="en-US" b="1" dirty="0"/>
            <a:t>Task Analysis</a:t>
          </a:r>
        </a:p>
        <a:p>
          <a:r>
            <a:rPr lang="en-US" b="1" dirty="0"/>
            <a:t>What are the project needs?</a:t>
          </a:r>
        </a:p>
      </dgm:t>
    </dgm:pt>
    <dgm:pt modelId="{139EF6BB-978A-4927-88BD-46697B8F18C7}" type="parTrans" cxnId="{89200E40-F06A-4CE4-ABD9-0047D1BF9C17}">
      <dgm:prSet/>
      <dgm:spPr/>
      <dgm:t>
        <a:bodyPr/>
        <a:lstStyle/>
        <a:p>
          <a:endParaRPr lang="en-US"/>
        </a:p>
      </dgm:t>
    </dgm:pt>
    <dgm:pt modelId="{CF22E2DD-C82B-4175-B66D-6261491E25D5}" type="sibTrans" cxnId="{89200E40-F06A-4CE4-ABD9-0047D1BF9C17}">
      <dgm:prSet/>
      <dgm:spPr/>
      <dgm:t>
        <a:bodyPr/>
        <a:lstStyle/>
        <a:p>
          <a:endParaRPr lang="en-US"/>
        </a:p>
      </dgm:t>
    </dgm:pt>
    <dgm:pt modelId="{D4A64AE1-FB9D-4EFB-91E6-7F024A8EA722}">
      <dgm:prSet/>
      <dgm:spPr/>
      <dgm:t>
        <a:bodyPr/>
        <a:lstStyle/>
        <a:p>
          <a:r>
            <a:rPr lang="en-US" b="1" dirty="0"/>
            <a:t>Identify your student’s strengths.</a:t>
          </a:r>
        </a:p>
      </dgm:t>
    </dgm:pt>
    <dgm:pt modelId="{52124D35-E364-4E45-9A2C-660536D4897D}" type="parTrans" cxnId="{A924750B-4CD2-4D3D-87E7-522AD97369A2}">
      <dgm:prSet/>
      <dgm:spPr/>
      <dgm:t>
        <a:bodyPr/>
        <a:lstStyle/>
        <a:p>
          <a:endParaRPr lang="en-US"/>
        </a:p>
      </dgm:t>
    </dgm:pt>
    <dgm:pt modelId="{2E45FFCD-2903-4A67-AC75-9D77AABEAE5E}" type="sibTrans" cxnId="{A924750B-4CD2-4D3D-87E7-522AD97369A2}">
      <dgm:prSet/>
      <dgm:spPr/>
      <dgm:t>
        <a:bodyPr/>
        <a:lstStyle/>
        <a:p>
          <a:endParaRPr lang="en-US"/>
        </a:p>
      </dgm:t>
    </dgm:pt>
    <dgm:pt modelId="{691DDB02-7B88-4B08-A4EE-E2155C44EAEF}">
      <dgm:prSet/>
      <dgm:spPr/>
      <dgm:t>
        <a:bodyPr/>
        <a:lstStyle/>
        <a:p>
          <a:r>
            <a:rPr lang="en-US" b="1" dirty="0"/>
            <a:t>Pick a tool with student.</a:t>
          </a:r>
        </a:p>
      </dgm:t>
    </dgm:pt>
    <dgm:pt modelId="{12F8C47E-E938-41C2-AE6E-5ECC09A36D08}" type="parTrans" cxnId="{35AF6CBE-732E-4D1F-9EBB-7FE900DD1783}">
      <dgm:prSet/>
      <dgm:spPr/>
      <dgm:t>
        <a:bodyPr/>
        <a:lstStyle/>
        <a:p>
          <a:endParaRPr lang="en-US"/>
        </a:p>
      </dgm:t>
    </dgm:pt>
    <dgm:pt modelId="{0D8E66F3-FEB1-45AA-BE32-60BA2C6C1663}" type="sibTrans" cxnId="{35AF6CBE-732E-4D1F-9EBB-7FE900DD1783}">
      <dgm:prSet/>
      <dgm:spPr/>
      <dgm:t>
        <a:bodyPr/>
        <a:lstStyle/>
        <a:p>
          <a:endParaRPr lang="en-US"/>
        </a:p>
      </dgm:t>
    </dgm:pt>
    <dgm:pt modelId="{A6573CA7-42B2-41D0-98E1-7C7F01897E61}">
      <dgm:prSet/>
      <dgm:spPr/>
      <dgm:t>
        <a:bodyPr/>
        <a:lstStyle/>
        <a:p>
          <a:r>
            <a:rPr lang="en-US" b="1" dirty="0"/>
            <a:t>Monitor Student Progress</a:t>
          </a:r>
        </a:p>
      </dgm:t>
    </dgm:pt>
    <dgm:pt modelId="{6D6DE14F-13F5-47EE-95D4-C31BDA6B11BC}" type="parTrans" cxnId="{D9C594C7-0117-4E1A-A8B1-08943A14760F}">
      <dgm:prSet/>
      <dgm:spPr/>
      <dgm:t>
        <a:bodyPr/>
        <a:lstStyle/>
        <a:p>
          <a:endParaRPr lang="en-US"/>
        </a:p>
      </dgm:t>
    </dgm:pt>
    <dgm:pt modelId="{38C3080D-D87A-44BD-92B0-ED78BEE81296}" type="sibTrans" cxnId="{D9C594C7-0117-4E1A-A8B1-08943A14760F}">
      <dgm:prSet/>
      <dgm:spPr/>
      <dgm:t>
        <a:bodyPr/>
        <a:lstStyle/>
        <a:p>
          <a:endParaRPr lang="en-US"/>
        </a:p>
      </dgm:t>
    </dgm:pt>
    <dgm:pt modelId="{6B623B4F-419A-4392-AE8E-AB3BCE4BC139}">
      <dgm:prSet/>
      <dgm:spPr/>
      <dgm:t>
        <a:bodyPr/>
        <a:lstStyle/>
        <a:p>
          <a:r>
            <a:rPr lang="en-US" b="1" dirty="0"/>
            <a:t>Evaluation with student</a:t>
          </a:r>
        </a:p>
      </dgm:t>
    </dgm:pt>
    <dgm:pt modelId="{8A76D023-501E-45B1-A83D-E6BF7567CECE}" type="parTrans" cxnId="{8D3D4E11-6AF6-4532-8167-EA78224BDD58}">
      <dgm:prSet/>
      <dgm:spPr/>
      <dgm:t>
        <a:bodyPr/>
        <a:lstStyle/>
        <a:p>
          <a:endParaRPr lang="en-US"/>
        </a:p>
      </dgm:t>
    </dgm:pt>
    <dgm:pt modelId="{15B527C9-165D-462E-B99C-9DE7370C144C}" type="sibTrans" cxnId="{8D3D4E11-6AF6-4532-8167-EA78224BDD58}">
      <dgm:prSet/>
      <dgm:spPr/>
      <dgm:t>
        <a:bodyPr/>
        <a:lstStyle/>
        <a:p>
          <a:endParaRPr lang="en-US"/>
        </a:p>
      </dgm:t>
    </dgm:pt>
    <dgm:pt modelId="{C62E6244-DAB9-C745-8CEA-4B7B724D32E9}" type="pres">
      <dgm:prSet presAssocID="{E51A4737-549A-4322-90A6-391E5D2B6489}" presName="Name0" presStyleCnt="0">
        <dgm:presLayoutVars>
          <dgm:dir/>
          <dgm:resizeHandles val="exact"/>
        </dgm:presLayoutVars>
      </dgm:prSet>
      <dgm:spPr/>
    </dgm:pt>
    <dgm:pt modelId="{FC43B5BA-8001-5B47-9655-24EBC3889E32}" type="pres">
      <dgm:prSet presAssocID="{F52E3673-32EA-49A6-8921-60318CDA94FA}" presName="node" presStyleLbl="node1" presStyleIdx="0" presStyleCnt="6">
        <dgm:presLayoutVars>
          <dgm:bulletEnabled val="1"/>
        </dgm:presLayoutVars>
      </dgm:prSet>
      <dgm:spPr/>
    </dgm:pt>
    <dgm:pt modelId="{D7941E5A-2C68-3F4B-8509-EE0A15D237AB}" type="pres">
      <dgm:prSet presAssocID="{031056C2-9CEC-4C89-8CBE-AA69C7E3CBC4}" presName="sibTrans" presStyleLbl="sibTrans1D1" presStyleIdx="0" presStyleCnt="5"/>
      <dgm:spPr/>
    </dgm:pt>
    <dgm:pt modelId="{E4BB1D78-53F4-7947-98AA-0DC2A6BD34D0}" type="pres">
      <dgm:prSet presAssocID="{031056C2-9CEC-4C89-8CBE-AA69C7E3CBC4}" presName="connectorText" presStyleLbl="sibTrans1D1" presStyleIdx="0" presStyleCnt="5"/>
      <dgm:spPr/>
    </dgm:pt>
    <dgm:pt modelId="{2F48B1EF-958B-7B4E-B4BD-537C86D15918}" type="pres">
      <dgm:prSet presAssocID="{1364E565-556D-4832-A244-A4A3474842C1}" presName="node" presStyleLbl="node1" presStyleIdx="1" presStyleCnt="6">
        <dgm:presLayoutVars>
          <dgm:bulletEnabled val="1"/>
        </dgm:presLayoutVars>
      </dgm:prSet>
      <dgm:spPr/>
    </dgm:pt>
    <dgm:pt modelId="{A206A6C3-983F-C149-91D2-A57D6C97AB82}" type="pres">
      <dgm:prSet presAssocID="{CF22E2DD-C82B-4175-B66D-6261491E25D5}" presName="sibTrans" presStyleLbl="sibTrans1D1" presStyleIdx="1" presStyleCnt="5"/>
      <dgm:spPr/>
    </dgm:pt>
    <dgm:pt modelId="{21BE6608-15C1-1642-BA06-54570E993230}" type="pres">
      <dgm:prSet presAssocID="{CF22E2DD-C82B-4175-B66D-6261491E25D5}" presName="connectorText" presStyleLbl="sibTrans1D1" presStyleIdx="1" presStyleCnt="5"/>
      <dgm:spPr/>
    </dgm:pt>
    <dgm:pt modelId="{CB8AB9CA-61EC-A94F-9030-9CB7FDCFE6A2}" type="pres">
      <dgm:prSet presAssocID="{D4A64AE1-FB9D-4EFB-91E6-7F024A8EA722}" presName="node" presStyleLbl="node1" presStyleIdx="2" presStyleCnt="6">
        <dgm:presLayoutVars>
          <dgm:bulletEnabled val="1"/>
        </dgm:presLayoutVars>
      </dgm:prSet>
      <dgm:spPr/>
    </dgm:pt>
    <dgm:pt modelId="{E87F0E41-F12D-3141-AE10-5068E0F0CBB4}" type="pres">
      <dgm:prSet presAssocID="{2E45FFCD-2903-4A67-AC75-9D77AABEAE5E}" presName="sibTrans" presStyleLbl="sibTrans1D1" presStyleIdx="2" presStyleCnt="5"/>
      <dgm:spPr/>
    </dgm:pt>
    <dgm:pt modelId="{CCA852BF-0CE4-F546-ACD8-595D4E3D3FE7}" type="pres">
      <dgm:prSet presAssocID="{2E45FFCD-2903-4A67-AC75-9D77AABEAE5E}" presName="connectorText" presStyleLbl="sibTrans1D1" presStyleIdx="2" presStyleCnt="5"/>
      <dgm:spPr/>
    </dgm:pt>
    <dgm:pt modelId="{345FF684-1ACE-4F4E-A354-39CC235ECF59}" type="pres">
      <dgm:prSet presAssocID="{691DDB02-7B88-4B08-A4EE-E2155C44EAEF}" presName="node" presStyleLbl="node1" presStyleIdx="3" presStyleCnt="6">
        <dgm:presLayoutVars>
          <dgm:bulletEnabled val="1"/>
        </dgm:presLayoutVars>
      </dgm:prSet>
      <dgm:spPr/>
    </dgm:pt>
    <dgm:pt modelId="{5684E91C-7091-F64F-93F7-874E79FA07A3}" type="pres">
      <dgm:prSet presAssocID="{0D8E66F3-FEB1-45AA-BE32-60BA2C6C1663}" presName="sibTrans" presStyleLbl="sibTrans1D1" presStyleIdx="3" presStyleCnt="5"/>
      <dgm:spPr/>
    </dgm:pt>
    <dgm:pt modelId="{4EDB985E-2C74-9741-866C-12DAE7DCF235}" type="pres">
      <dgm:prSet presAssocID="{0D8E66F3-FEB1-45AA-BE32-60BA2C6C1663}" presName="connectorText" presStyleLbl="sibTrans1D1" presStyleIdx="3" presStyleCnt="5"/>
      <dgm:spPr/>
    </dgm:pt>
    <dgm:pt modelId="{D17792BA-39AC-134B-B7AC-F6940E83C4A9}" type="pres">
      <dgm:prSet presAssocID="{A6573CA7-42B2-41D0-98E1-7C7F01897E61}" presName="node" presStyleLbl="node1" presStyleIdx="4" presStyleCnt="6">
        <dgm:presLayoutVars>
          <dgm:bulletEnabled val="1"/>
        </dgm:presLayoutVars>
      </dgm:prSet>
      <dgm:spPr/>
    </dgm:pt>
    <dgm:pt modelId="{6BF89275-6257-E94F-9C67-53F6C08F150D}" type="pres">
      <dgm:prSet presAssocID="{38C3080D-D87A-44BD-92B0-ED78BEE81296}" presName="sibTrans" presStyleLbl="sibTrans1D1" presStyleIdx="4" presStyleCnt="5"/>
      <dgm:spPr/>
    </dgm:pt>
    <dgm:pt modelId="{98486EBA-19B6-3C4F-BC5E-4E59FDB38C7E}" type="pres">
      <dgm:prSet presAssocID="{38C3080D-D87A-44BD-92B0-ED78BEE81296}" presName="connectorText" presStyleLbl="sibTrans1D1" presStyleIdx="4" presStyleCnt="5"/>
      <dgm:spPr/>
    </dgm:pt>
    <dgm:pt modelId="{A5CB9138-80F0-254A-B5FA-B768825274BE}" type="pres">
      <dgm:prSet presAssocID="{6B623B4F-419A-4392-AE8E-AB3BCE4BC139}" presName="node" presStyleLbl="node1" presStyleIdx="5" presStyleCnt="6">
        <dgm:presLayoutVars>
          <dgm:bulletEnabled val="1"/>
        </dgm:presLayoutVars>
      </dgm:prSet>
      <dgm:spPr/>
    </dgm:pt>
  </dgm:ptLst>
  <dgm:cxnLst>
    <dgm:cxn modelId="{A924750B-4CD2-4D3D-87E7-522AD97369A2}" srcId="{E51A4737-549A-4322-90A6-391E5D2B6489}" destId="{D4A64AE1-FB9D-4EFB-91E6-7F024A8EA722}" srcOrd="2" destOrd="0" parTransId="{52124D35-E364-4E45-9A2C-660536D4897D}" sibTransId="{2E45FFCD-2903-4A67-AC75-9D77AABEAE5E}"/>
    <dgm:cxn modelId="{8D3D4E11-6AF6-4532-8167-EA78224BDD58}" srcId="{E51A4737-549A-4322-90A6-391E5D2B6489}" destId="{6B623B4F-419A-4392-AE8E-AB3BCE4BC139}" srcOrd="5" destOrd="0" parTransId="{8A76D023-501E-45B1-A83D-E6BF7567CECE}" sibTransId="{15B527C9-165D-462E-B99C-9DE7370C144C}"/>
    <dgm:cxn modelId="{A0D23212-8E43-E848-BBA4-7BFA87FF36FE}" type="presOf" srcId="{0D8E66F3-FEB1-45AA-BE32-60BA2C6C1663}" destId="{5684E91C-7091-F64F-93F7-874E79FA07A3}" srcOrd="0" destOrd="0" presId="urn:microsoft.com/office/officeart/2016/7/layout/RepeatingBendingProcessNew"/>
    <dgm:cxn modelId="{B9E31714-DB1C-8E4B-9F55-772017C5C764}" type="presOf" srcId="{A6573CA7-42B2-41D0-98E1-7C7F01897E61}" destId="{D17792BA-39AC-134B-B7AC-F6940E83C4A9}" srcOrd="0" destOrd="0" presId="urn:microsoft.com/office/officeart/2016/7/layout/RepeatingBendingProcessNew"/>
    <dgm:cxn modelId="{BE96E819-C5B2-0348-BB57-D2B3BEBC4917}" type="presOf" srcId="{CF22E2DD-C82B-4175-B66D-6261491E25D5}" destId="{21BE6608-15C1-1642-BA06-54570E993230}" srcOrd="1" destOrd="0" presId="urn:microsoft.com/office/officeart/2016/7/layout/RepeatingBendingProcessNew"/>
    <dgm:cxn modelId="{350B6A1E-09D3-3C4C-9F2A-1FB3CFB435FD}" type="presOf" srcId="{2E45FFCD-2903-4A67-AC75-9D77AABEAE5E}" destId="{CCA852BF-0CE4-F546-ACD8-595D4E3D3FE7}" srcOrd="1" destOrd="0" presId="urn:microsoft.com/office/officeart/2016/7/layout/RepeatingBendingProcessNew"/>
    <dgm:cxn modelId="{3AFFF21F-E23D-EE4C-A5C1-11A7C70FC351}" type="presOf" srcId="{691DDB02-7B88-4B08-A4EE-E2155C44EAEF}" destId="{345FF684-1ACE-4F4E-A354-39CC235ECF59}" srcOrd="0" destOrd="0" presId="urn:microsoft.com/office/officeart/2016/7/layout/RepeatingBendingProcessNew"/>
    <dgm:cxn modelId="{FA0E803D-051C-9C43-A7C3-6575E1156EB2}" type="presOf" srcId="{031056C2-9CEC-4C89-8CBE-AA69C7E3CBC4}" destId="{E4BB1D78-53F4-7947-98AA-0DC2A6BD34D0}" srcOrd="1" destOrd="0" presId="urn:microsoft.com/office/officeart/2016/7/layout/RepeatingBendingProcessNew"/>
    <dgm:cxn modelId="{89200E40-F06A-4CE4-ABD9-0047D1BF9C17}" srcId="{E51A4737-549A-4322-90A6-391E5D2B6489}" destId="{1364E565-556D-4832-A244-A4A3474842C1}" srcOrd="1" destOrd="0" parTransId="{139EF6BB-978A-4927-88BD-46697B8F18C7}" sibTransId="{CF22E2DD-C82B-4175-B66D-6261491E25D5}"/>
    <dgm:cxn modelId="{BF952041-A037-E940-9F99-80B717F3D3A1}" type="presOf" srcId="{F52E3673-32EA-49A6-8921-60318CDA94FA}" destId="{FC43B5BA-8001-5B47-9655-24EBC3889E32}" srcOrd="0" destOrd="0" presId="urn:microsoft.com/office/officeart/2016/7/layout/RepeatingBendingProcessNew"/>
    <dgm:cxn modelId="{FCC74D47-6B8B-A548-B194-3973C460D470}" type="presOf" srcId="{0D8E66F3-FEB1-45AA-BE32-60BA2C6C1663}" destId="{4EDB985E-2C74-9741-866C-12DAE7DCF235}" srcOrd="1" destOrd="0" presId="urn:microsoft.com/office/officeart/2016/7/layout/RepeatingBendingProcessNew"/>
    <dgm:cxn modelId="{34183B59-08DE-8641-BDFA-E3343DFBF625}" type="presOf" srcId="{CF22E2DD-C82B-4175-B66D-6261491E25D5}" destId="{A206A6C3-983F-C149-91D2-A57D6C97AB82}" srcOrd="0" destOrd="0" presId="urn:microsoft.com/office/officeart/2016/7/layout/RepeatingBendingProcessNew"/>
    <dgm:cxn modelId="{1A46D25E-2228-034F-9846-9A17AAB3D17E}" type="presOf" srcId="{031056C2-9CEC-4C89-8CBE-AA69C7E3CBC4}" destId="{D7941E5A-2C68-3F4B-8509-EE0A15D237AB}" srcOrd="0" destOrd="0" presId="urn:microsoft.com/office/officeart/2016/7/layout/RepeatingBendingProcessNew"/>
    <dgm:cxn modelId="{5A883079-D7B8-3E47-8223-B9D92990BCCD}" type="presOf" srcId="{1364E565-556D-4832-A244-A4A3474842C1}" destId="{2F48B1EF-958B-7B4E-B4BD-537C86D15918}" srcOrd="0" destOrd="0" presId="urn:microsoft.com/office/officeart/2016/7/layout/RepeatingBendingProcessNew"/>
    <dgm:cxn modelId="{0EBE3495-BCDC-E04E-A0E7-A40C15977A03}" type="presOf" srcId="{D4A64AE1-FB9D-4EFB-91E6-7F024A8EA722}" destId="{CB8AB9CA-61EC-A94F-9030-9CB7FDCFE6A2}" srcOrd="0" destOrd="0" presId="urn:microsoft.com/office/officeart/2016/7/layout/RepeatingBendingProcessNew"/>
    <dgm:cxn modelId="{24129698-4EB7-2745-8042-AC755871B2F9}" type="presOf" srcId="{38C3080D-D87A-44BD-92B0-ED78BEE81296}" destId="{98486EBA-19B6-3C4F-BC5E-4E59FDB38C7E}" srcOrd="1" destOrd="0" presId="urn:microsoft.com/office/officeart/2016/7/layout/RepeatingBendingProcessNew"/>
    <dgm:cxn modelId="{42F658B5-D44B-914F-B9A3-AE6A26C46DF3}" type="presOf" srcId="{6B623B4F-419A-4392-AE8E-AB3BCE4BC139}" destId="{A5CB9138-80F0-254A-B5FA-B768825274BE}" srcOrd="0" destOrd="0" presId="urn:microsoft.com/office/officeart/2016/7/layout/RepeatingBendingProcessNew"/>
    <dgm:cxn modelId="{35AF6CBE-732E-4D1F-9EBB-7FE900DD1783}" srcId="{E51A4737-549A-4322-90A6-391E5D2B6489}" destId="{691DDB02-7B88-4B08-A4EE-E2155C44EAEF}" srcOrd="3" destOrd="0" parTransId="{12F8C47E-E938-41C2-AE6E-5ECC09A36D08}" sibTransId="{0D8E66F3-FEB1-45AA-BE32-60BA2C6C1663}"/>
    <dgm:cxn modelId="{D9C594C7-0117-4E1A-A8B1-08943A14760F}" srcId="{E51A4737-549A-4322-90A6-391E5D2B6489}" destId="{A6573CA7-42B2-41D0-98E1-7C7F01897E61}" srcOrd="4" destOrd="0" parTransId="{6D6DE14F-13F5-47EE-95D4-C31BDA6B11BC}" sibTransId="{38C3080D-D87A-44BD-92B0-ED78BEE81296}"/>
    <dgm:cxn modelId="{B24C6FC9-06A2-4F9E-A004-5A9EEF4DCA55}" srcId="{E51A4737-549A-4322-90A6-391E5D2B6489}" destId="{F52E3673-32EA-49A6-8921-60318CDA94FA}" srcOrd="0" destOrd="0" parTransId="{A5994A23-376F-4C81-B4A1-E1A25B11B3E2}" sibTransId="{031056C2-9CEC-4C89-8CBE-AA69C7E3CBC4}"/>
    <dgm:cxn modelId="{8026C4DB-15E8-5D4B-86A2-4799C52FEED7}" type="presOf" srcId="{38C3080D-D87A-44BD-92B0-ED78BEE81296}" destId="{6BF89275-6257-E94F-9C67-53F6C08F150D}" srcOrd="0" destOrd="0" presId="urn:microsoft.com/office/officeart/2016/7/layout/RepeatingBendingProcessNew"/>
    <dgm:cxn modelId="{1E2EB2F2-089C-5B4B-902B-D5D67FDB4A80}" type="presOf" srcId="{2E45FFCD-2903-4A67-AC75-9D77AABEAE5E}" destId="{E87F0E41-F12D-3141-AE10-5068E0F0CBB4}" srcOrd="0" destOrd="0" presId="urn:microsoft.com/office/officeart/2016/7/layout/RepeatingBendingProcessNew"/>
    <dgm:cxn modelId="{5DCCF8F5-022F-C349-98A1-3A5F56F80341}" type="presOf" srcId="{E51A4737-549A-4322-90A6-391E5D2B6489}" destId="{C62E6244-DAB9-C745-8CEA-4B7B724D32E9}" srcOrd="0" destOrd="0" presId="urn:microsoft.com/office/officeart/2016/7/layout/RepeatingBendingProcessNew"/>
    <dgm:cxn modelId="{1F43963D-A9C1-4C4C-AE75-46C86246BB6C}" type="presParOf" srcId="{C62E6244-DAB9-C745-8CEA-4B7B724D32E9}" destId="{FC43B5BA-8001-5B47-9655-24EBC3889E32}" srcOrd="0" destOrd="0" presId="urn:microsoft.com/office/officeart/2016/7/layout/RepeatingBendingProcessNew"/>
    <dgm:cxn modelId="{23BC18A6-AAD8-E446-9F60-137EF075355C}" type="presParOf" srcId="{C62E6244-DAB9-C745-8CEA-4B7B724D32E9}" destId="{D7941E5A-2C68-3F4B-8509-EE0A15D237AB}" srcOrd="1" destOrd="0" presId="urn:microsoft.com/office/officeart/2016/7/layout/RepeatingBendingProcessNew"/>
    <dgm:cxn modelId="{4163ABA5-C22E-4046-9795-EC14B8F4D17C}" type="presParOf" srcId="{D7941E5A-2C68-3F4B-8509-EE0A15D237AB}" destId="{E4BB1D78-53F4-7947-98AA-0DC2A6BD34D0}" srcOrd="0" destOrd="0" presId="urn:microsoft.com/office/officeart/2016/7/layout/RepeatingBendingProcessNew"/>
    <dgm:cxn modelId="{45885586-51A7-1E49-9956-D440769A38C8}" type="presParOf" srcId="{C62E6244-DAB9-C745-8CEA-4B7B724D32E9}" destId="{2F48B1EF-958B-7B4E-B4BD-537C86D15918}" srcOrd="2" destOrd="0" presId="urn:microsoft.com/office/officeart/2016/7/layout/RepeatingBendingProcessNew"/>
    <dgm:cxn modelId="{967CD3FD-E0F4-5642-B421-4C5EED50890B}" type="presParOf" srcId="{C62E6244-DAB9-C745-8CEA-4B7B724D32E9}" destId="{A206A6C3-983F-C149-91D2-A57D6C97AB82}" srcOrd="3" destOrd="0" presId="urn:microsoft.com/office/officeart/2016/7/layout/RepeatingBendingProcessNew"/>
    <dgm:cxn modelId="{2ACEAFB0-97A1-9149-BF4E-3A3322D9DCDE}" type="presParOf" srcId="{A206A6C3-983F-C149-91D2-A57D6C97AB82}" destId="{21BE6608-15C1-1642-BA06-54570E993230}" srcOrd="0" destOrd="0" presId="urn:microsoft.com/office/officeart/2016/7/layout/RepeatingBendingProcessNew"/>
    <dgm:cxn modelId="{7E12F78C-C3C0-6242-8BE2-A017D57889F3}" type="presParOf" srcId="{C62E6244-DAB9-C745-8CEA-4B7B724D32E9}" destId="{CB8AB9CA-61EC-A94F-9030-9CB7FDCFE6A2}" srcOrd="4" destOrd="0" presId="urn:microsoft.com/office/officeart/2016/7/layout/RepeatingBendingProcessNew"/>
    <dgm:cxn modelId="{ADB77B47-A05F-2240-AD1C-254A85A2B9B1}" type="presParOf" srcId="{C62E6244-DAB9-C745-8CEA-4B7B724D32E9}" destId="{E87F0E41-F12D-3141-AE10-5068E0F0CBB4}" srcOrd="5" destOrd="0" presId="urn:microsoft.com/office/officeart/2016/7/layout/RepeatingBendingProcessNew"/>
    <dgm:cxn modelId="{CD3FFE52-AAB8-4B47-A8E4-330647AAEF44}" type="presParOf" srcId="{E87F0E41-F12D-3141-AE10-5068E0F0CBB4}" destId="{CCA852BF-0CE4-F546-ACD8-595D4E3D3FE7}" srcOrd="0" destOrd="0" presId="urn:microsoft.com/office/officeart/2016/7/layout/RepeatingBendingProcessNew"/>
    <dgm:cxn modelId="{23E49BF9-0F5C-7346-A550-49CF2000040B}" type="presParOf" srcId="{C62E6244-DAB9-C745-8CEA-4B7B724D32E9}" destId="{345FF684-1ACE-4F4E-A354-39CC235ECF59}" srcOrd="6" destOrd="0" presId="urn:microsoft.com/office/officeart/2016/7/layout/RepeatingBendingProcessNew"/>
    <dgm:cxn modelId="{D8959426-5151-1C44-A3A5-A6DCB14703FF}" type="presParOf" srcId="{C62E6244-DAB9-C745-8CEA-4B7B724D32E9}" destId="{5684E91C-7091-F64F-93F7-874E79FA07A3}" srcOrd="7" destOrd="0" presId="urn:microsoft.com/office/officeart/2016/7/layout/RepeatingBendingProcessNew"/>
    <dgm:cxn modelId="{4CB226BD-8668-654B-8CED-CA54BE682531}" type="presParOf" srcId="{5684E91C-7091-F64F-93F7-874E79FA07A3}" destId="{4EDB985E-2C74-9741-866C-12DAE7DCF235}" srcOrd="0" destOrd="0" presId="urn:microsoft.com/office/officeart/2016/7/layout/RepeatingBendingProcessNew"/>
    <dgm:cxn modelId="{CF0947E5-6EF7-7C48-81D4-77A04D22B62F}" type="presParOf" srcId="{C62E6244-DAB9-C745-8CEA-4B7B724D32E9}" destId="{D17792BA-39AC-134B-B7AC-F6940E83C4A9}" srcOrd="8" destOrd="0" presId="urn:microsoft.com/office/officeart/2016/7/layout/RepeatingBendingProcessNew"/>
    <dgm:cxn modelId="{72223691-C4E7-F44A-A22F-F452F51CBFA1}" type="presParOf" srcId="{C62E6244-DAB9-C745-8CEA-4B7B724D32E9}" destId="{6BF89275-6257-E94F-9C67-53F6C08F150D}" srcOrd="9" destOrd="0" presId="urn:microsoft.com/office/officeart/2016/7/layout/RepeatingBendingProcessNew"/>
    <dgm:cxn modelId="{A3A93610-8E7B-2246-82A7-5C863C6E9443}" type="presParOf" srcId="{6BF89275-6257-E94F-9C67-53F6C08F150D}" destId="{98486EBA-19B6-3C4F-BC5E-4E59FDB38C7E}" srcOrd="0" destOrd="0" presId="urn:microsoft.com/office/officeart/2016/7/layout/RepeatingBendingProcessNew"/>
    <dgm:cxn modelId="{21511677-1FEA-8A4B-A565-66DB3BF94AC7}" type="presParOf" srcId="{C62E6244-DAB9-C745-8CEA-4B7B724D32E9}" destId="{A5CB9138-80F0-254A-B5FA-B768825274BE}" srcOrd="10" destOrd="0" presId="urn:microsoft.com/office/officeart/2016/7/layout/RepeatingBendingProcessNew"/>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51A4737-549A-4322-90A6-391E5D2B6489}" type="doc">
      <dgm:prSet loTypeId="urn:microsoft.com/office/officeart/2016/7/layout/RepeatingBendingProcessNew" loCatId="process" qsTypeId="urn:microsoft.com/office/officeart/2005/8/quickstyle/simple1" qsCatId="simple" csTypeId="urn:microsoft.com/office/officeart/2005/8/colors/colorful1" csCatId="colorful" phldr="1"/>
      <dgm:spPr/>
      <dgm:t>
        <a:bodyPr/>
        <a:lstStyle/>
        <a:p>
          <a:endParaRPr lang="en-US"/>
        </a:p>
      </dgm:t>
    </dgm:pt>
    <dgm:pt modelId="{F52E3673-32EA-49A6-8921-60318CDA94FA}">
      <dgm:prSet/>
      <dgm:spPr/>
      <dgm:t>
        <a:bodyPr/>
        <a:lstStyle/>
        <a:p>
          <a:r>
            <a:rPr lang="en-US" b="1" dirty="0"/>
            <a:t>What did I need to do?</a:t>
          </a:r>
        </a:p>
      </dgm:t>
    </dgm:pt>
    <dgm:pt modelId="{A5994A23-376F-4C81-B4A1-E1A25B11B3E2}" type="parTrans" cxnId="{B24C6FC9-06A2-4F9E-A004-5A9EEF4DCA55}">
      <dgm:prSet/>
      <dgm:spPr/>
      <dgm:t>
        <a:bodyPr/>
        <a:lstStyle/>
        <a:p>
          <a:endParaRPr lang="en-US"/>
        </a:p>
      </dgm:t>
    </dgm:pt>
    <dgm:pt modelId="{031056C2-9CEC-4C89-8CBE-AA69C7E3CBC4}" type="sibTrans" cxnId="{B24C6FC9-06A2-4F9E-A004-5A9EEF4DCA55}">
      <dgm:prSet/>
      <dgm:spPr/>
      <dgm:t>
        <a:bodyPr/>
        <a:lstStyle/>
        <a:p>
          <a:endParaRPr lang="en-US"/>
        </a:p>
      </dgm:t>
    </dgm:pt>
    <dgm:pt modelId="{1364E565-556D-4832-A244-A4A3474842C1}">
      <dgm:prSet/>
      <dgm:spPr/>
      <dgm:t>
        <a:bodyPr/>
        <a:lstStyle/>
        <a:p>
          <a:r>
            <a:rPr lang="en-US" b="1" dirty="0"/>
            <a:t>What tool did I use?</a:t>
          </a:r>
        </a:p>
      </dgm:t>
    </dgm:pt>
    <dgm:pt modelId="{139EF6BB-978A-4927-88BD-46697B8F18C7}" type="parTrans" cxnId="{89200E40-F06A-4CE4-ABD9-0047D1BF9C17}">
      <dgm:prSet/>
      <dgm:spPr/>
      <dgm:t>
        <a:bodyPr/>
        <a:lstStyle/>
        <a:p>
          <a:endParaRPr lang="en-US"/>
        </a:p>
      </dgm:t>
    </dgm:pt>
    <dgm:pt modelId="{CF22E2DD-C82B-4175-B66D-6261491E25D5}" type="sibTrans" cxnId="{89200E40-F06A-4CE4-ABD9-0047D1BF9C17}">
      <dgm:prSet/>
      <dgm:spPr/>
      <dgm:t>
        <a:bodyPr/>
        <a:lstStyle/>
        <a:p>
          <a:endParaRPr lang="en-US"/>
        </a:p>
      </dgm:t>
    </dgm:pt>
    <dgm:pt modelId="{D4A64AE1-FB9D-4EFB-91E6-7F024A8EA722}">
      <dgm:prSet/>
      <dgm:spPr/>
      <dgm:t>
        <a:bodyPr/>
        <a:lstStyle/>
        <a:p>
          <a:r>
            <a:rPr lang="en-US" b="1" dirty="0"/>
            <a:t>Did I complete my project?</a:t>
          </a:r>
        </a:p>
      </dgm:t>
    </dgm:pt>
    <dgm:pt modelId="{52124D35-E364-4E45-9A2C-660536D4897D}" type="parTrans" cxnId="{A924750B-4CD2-4D3D-87E7-522AD97369A2}">
      <dgm:prSet/>
      <dgm:spPr/>
      <dgm:t>
        <a:bodyPr/>
        <a:lstStyle/>
        <a:p>
          <a:endParaRPr lang="en-US"/>
        </a:p>
      </dgm:t>
    </dgm:pt>
    <dgm:pt modelId="{2E45FFCD-2903-4A67-AC75-9D77AABEAE5E}" type="sibTrans" cxnId="{A924750B-4CD2-4D3D-87E7-522AD97369A2}">
      <dgm:prSet/>
      <dgm:spPr/>
      <dgm:t>
        <a:bodyPr/>
        <a:lstStyle/>
        <a:p>
          <a:endParaRPr lang="en-US"/>
        </a:p>
      </dgm:t>
    </dgm:pt>
    <dgm:pt modelId="{C62E6244-DAB9-C745-8CEA-4B7B724D32E9}" type="pres">
      <dgm:prSet presAssocID="{E51A4737-549A-4322-90A6-391E5D2B6489}" presName="Name0" presStyleCnt="0">
        <dgm:presLayoutVars>
          <dgm:dir/>
          <dgm:resizeHandles val="exact"/>
        </dgm:presLayoutVars>
      </dgm:prSet>
      <dgm:spPr/>
    </dgm:pt>
    <dgm:pt modelId="{FC43B5BA-8001-5B47-9655-24EBC3889E32}" type="pres">
      <dgm:prSet presAssocID="{F52E3673-32EA-49A6-8921-60318CDA94FA}" presName="node" presStyleLbl="node1" presStyleIdx="0" presStyleCnt="3">
        <dgm:presLayoutVars>
          <dgm:bulletEnabled val="1"/>
        </dgm:presLayoutVars>
      </dgm:prSet>
      <dgm:spPr/>
    </dgm:pt>
    <dgm:pt modelId="{D7941E5A-2C68-3F4B-8509-EE0A15D237AB}" type="pres">
      <dgm:prSet presAssocID="{031056C2-9CEC-4C89-8CBE-AA69C7E3CBC4}" presName="sibTrans" presStyleLbl="sibTrans1D1" presStyleIdx="0" presStyleCnt="2"/>
      <dgm:spPr/>
    </dgm:pt>
    <dgm:pt modelId="{E4BB1D78-53F4-7947-98AA-0DC2A6BD34D0}" type="pres">
      <dgm:prSet presAssocID="{031056C2-9CEC-4C89-8CBE-AA69C7E3CBC4}" presName="connectorText" presStyleLbl="sibTrans1D1" presStyleIdx="0" presStyleCnt="2"/>
      <dgm:spPr/>
    </dgm:pt>
    <dgm:pt modelId="{2F48B1EF-958B-7B4E-B4BD-537C86D15918}" type="pres">
      <dgm:prSet presAssocID="{1364E565-556D-4832-A244-A4A3474842C1}" presName="node" presStyleLbl="node1" presStyleIdx="1" presStyleCnt="3">
        <dgm:presLayoutVars>
          <dgm:bulletEnabled val="1"/>
        </dgm:presLayoutVars>
      </dgm:prSet>
      <dgm:spPr/>
    </dgm:pt>
    <dgm:pt modelId="{A206A6C3-983F-C149-91D2-A57D6C97AB82}" type="pres">
      <dgm:prSet presAssocID="{CF22E2DD-C82B-4175-B66D-6261491E25D5}" presName="sibTrans" presStyleLbl="sibTrans1D1" presStyleIdx="1" presStyleCnt="2"/>
      <dgm:spPr/>
    </dgm:pt>
    <dgm:pt modelId="{21BE6608-15C1-1642-BA06-54570E993230}" type="pres">
      <dgm:prSet presAssocID="{CF22E2DD-C82B-4175-B66D-6261491E25D5}" presName="connectorText" presStyleLbl="sibTrans1D1" presStyleIdx="1" presStyleCnt="2"/>
      <dgm:spPr/>
    </dgm:pt>
    <dgm:pt modelId="{CB8AB9CA-61EC-A94F-9030-9CB7FDCFE6A2}" type="pres">
      <dgm:prSet presAssocID="{D4A64AE1-FB9D-4EFB-91E6-7F024A8EA722}" presName="node" presStyleLbl="node1" presStyleIdx="2" presStyleCnt="3">
        <dgm:presLayoutVars>
          <dgm:bulletEnabled val="1"/>
        </dgm:presLayoutVars>
      </dgm:prSet>
      <dgm:spPr/>
    </dgm:pt>
  </dgm:ptLst>
  <dgm:cxnLst>
    <dgm:cxn modelId="{A924750B-4CD2-4D3D-87E7-522AD97369A2}" srcId="{E51A4737-549A-4322-90A6-391E5D2B6489}" destId="{D4A64AE1-FB9D-4EFB-91E6-7F024A8EA722}" srcOrd="2" destOrd="0" parTransId="{52124D35-E364-4E45-9A2C-660536D4897D}" sibTransId="{2E45FFCD-2903-4A67-AC75-9D77AABEAE5E}"/>
    <dgm:cxn modelId="{BE96E819-C5B2-0348-BB57-D2B3BEBC4917}" type="presOf" srcId="{CF22E2DD-C82B-4175-B66D-6261491E25D5}" destId="{21BE6608-15C1-1642-BA06-54570E993230}" srcOrd="1" destOrd="0" presId="urn:microsoft.com/office/officeart/2016/7/layout/RepeatingBendingProcessNew"/>
    <dgm:cxn modelId="{FA0E803D-051C-9C43-A7C3-6575E1156EB2}" type="presOf" srcId="{031056C2-9CEC-4C89-8CBE-AA69C7E3CBC4}" destId="{E4BB1D78-53F4-7947-98AA-0DC2A6BD34D0}" srcOrd="1" destOrd="0" presId="urn:microsoft.com/office/officeart/2016/7/layout/RepeatingBendingProcessNew"/>
    <dgm:cxn modelId="{89200E40-F06A-4CE4-ABD9-0047D1BF9C17}" srcId="{E51A4737-549A-4322-90A6-391E5D2B6489}" destId="{1364E565-556D-4832-A244-A4A3474842C1}" srcOrd="1" destOrd="0" parTransId="{139EF6BB-978A-4927-88BD-46697B8F18C7}" sibTransId="{CF22E2DD-C82B-4175-B66D-6261491E25D5}"/>
    <dgm:cxn modelId="{BF952041-A037-E940-9F99-80B717F3D3A1}" type="presOf" srcId="{F52E3673-32EA-49A6-8921-60318CDA94FA}" destId="{FC43B5BA-8001-5B47-9655-24EBC3889E32}" srcOrd="0" destOrd="0" presId="urn:microsoft.com/office/officeart/2016/7/layout/RepeatingBendingProcessNew"/>
    <dgm:cxn modelId="{34183B59-08DE-8641-BDFA-E3343DFBF625}" type="presOf" srcId="{CF22E2DD-C82B-4175-B66D-6261491E25D5}" destId="{A206A6C3-983F-C149-91D2-A57D6C97AB82}" srcOrd="0" destOrd="0" presId="urn:microsoft.com/office/officeart/2016/7/layout/RepeatingBendingProcessNew"/>
    <dgm:cxn modelId="{1A46D25E-2228-034F-9846-9A17AAB3D17E}" type="presOf" srcId="{031056C2-9CEC-4C89-8CBE-AA69C7E3CBC4}" destId="{D7941E5A-2C68-3F4B-8509-EE0A15D237AB}" srcOrd="0" destOrd="0" presId="urn:microsoft.com/office/officeart/2016/7/layout/RepeatingBendingProcessNew"/>
    <dgm:cxn modelId="{5A883079-D7B8-3E47-8223-B9D92990BCCD}" type="presOf" srcId="{1364E565-556D-4832-A244-A4A3474842C1}" destId="{2F48B1EF-958B-7B4E-B4BD-537C86D15918}" srcOrd="0" destOrd="0" presId="urn:microsoft.com/office/officeart/2016/7/layout/RepeatingBendingProcessNew"/>
    <dgm:cxn modelId="{0EBE3495-BCDC-E04E-A0E7-A40C15977A03}" type="presOf" srcId="{D4A64AE1-FB9D-4EFB-91E6-7F024A8EA722}" destId="{CB8AB9CA-61EC-A94F-9030-9CB7FDCFE6A2}" srcOrd="0" destOrd="0" presId="urn:microsoft.com/office/officeart/2016/7/layout/RepeatingBendingProcessNew"/>
    <dgm:cxn modelId="{B24C6FC9-06A2-4F9E-A004-5A9EEF4DCA55}" srcId="{E51A4737-549A-4322-90A6-391E5D2B6489}" destId="{F52E3673-32EA-49A6-8921-60318CDA94FA}" srcOrd="0" destOrd="0" parTransId="{A5994A23-376F-4C81-B4A1-E1A25B11B3E2}" sibTransId="{031056C2-9CEC-4C89-8CBE-AA69C7E3CBC4}"/>
    <dgm:cxn modelId="{5DCCF8F5-022F-C349-98A1-3A5F56F80341}" type="presOf" srcId="{E51A4737-549A-4322-90A6-391E5D2B6489}" destId="{C62E6244-DAB9-C745-8CEA-4B7B724D32E9}" srcOrd="0" destOrd="0" presId="urn:microsoft.com/office/officeart/2016/7/layout/RepeatingBendingProcessNew"/>
    <dgm:cxn modelId="{1F43963D-A9C1-4C4C-AE75-46C86246BB6C}" type="presParOf" srcId="{C62E6244-DAB9-C745-8CEA-4B7B724D32E9}" destId="{FC43B5BA-8001-5B47-9655-24EBC3889E32}" srcOrd="0" destOrd="0" presId="urn:microsoft.com/office/officeart/2016/7/layout/RepeatingBendingProcessNew"/>
    <dgm:cxn modelId="{23BC18A6-AAD8-E446-9F60-137EF075355C}" type="presParOf" srcId="{C62E6244-DAB9-C745-8CEA-4B7B724D32E9}" destId="{D7941E5A-2C68-3F4B-8509-EE0A15D237AB}" srcOrd="1" destOrd="0" presId="urn:microsoft.com/office/officeart/2016/7/layout/RepeatingBendingProcessNew"/>
    <dgm:cxn modelId="{4163ABA5-C22E-4046-9795-EC14B8F4D17C}" type="presParOf" srcId="{D7941E5A-2C68-3F4B-8509-EE0A15D237AB}" destId="{E4BB1D78-53F4-7947-98AA-0DC2A6BD34D0}" srcOrd="0" destOrd="0" presId="urn:microsoft.com/office/officeart/2016/7/layout/RepeatingBendingProcessNew"/>
    <dgm:cxn modelId="{45885586-51A7-1E49-9956-D440769A38C8}" type="presParOf" srcId="{C62E6244-DAB9-C745-8CEA-4B7B724D32E9}" destId="{2F48B1EF-958B-7B4E-B4BD-537C86D15918}" srcOrd="2" destOrd="0" presId="urn:microsoft.com/office/officeart/2016/7/layout/RepeatingBendingProcessNew"/>
    <dgm:cxn modelId="{967CD3FD-E0F4-5642-B421-4C5EED50890B}" type="presParOf" srcId="{C62E6244-DAB9-C745-8CEA-4B7B724D32E9}" destId="{A206A6C3-983F-C149-91D2-A57D6C97AB82}" srcOrd="3" destOrd="0" presId="urn:microsoft.com/office/officeart/2016/7/layout/RepeatingBendingProcessNew"/>
    <dgm:cxn modelId="{2ACEAFB0-97A1-9149-BF4E-3A3322D9DCDE}" type="presParOf" srcId="{A206A6C3-983F-C149-91D2-A57D6C97AB82}" destId="{21BE6608-15C1-1642-BA06-54570E993230}" srcOrd="0" destOrd="0" presId="urn:microsoft.com/office/officeart/2016/7/layout/RepeatingBendingProcessNew"/>
    <dgm:cxn modelId="{7E12F78C-C3C0-6242-8BE2-A017D57889F3}" type="presParOf" srcId="{C62E6244-DAB9-C745-8CEA-4B7B724D32E9}" destId="{CB8AB9CA-61EC-A94F-9030-9CB7FDCFE6A2}" srcOrd="4" destOrd="0" presId="urn:microsoft.com/office/officeart/2016/7/layout/RepeatingBendingProcessNew"/>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AE4571-6E02-DD46-8B72-24A340C9A8E7}">
      <dsp:nvSpPr>
        <dsp:cNvPr id="0" name=""/>
        <dsp:cNvSpPr/>
      </dsp:nvSpPr>
      <dsp:spPr>
        <a:xfrm>
          <a:off x="0" y="718340"/>
          <a:ext cx="1711367" cy="1086718"/>
        </a:xfrm>
        <a:prstGeom prst="roundRect">
          <a:avLst>
            <a:gd name="adj" fmla="val 10000"/>
          </a:avLst>
        </a:prstGeom>
        <a:solidFill>
          <a:srgbClr val="00B0F0"/>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095CC32-611D-0540-8A5B-59C298F4C119}">
      <dsp:nvSpPr>
        <dsp:cNvPr id="0" name=""/>
        <dsp:cNvSpPr/>
      </dsp:nvSpPr>
      <dsp:spPr>
        <a:xfrm>
          <a:off x="190152" y="898984"/>
          <a:ext cx="1711367" cy="1086718"/>
        </a:xfrm>
        <a:prstGeom prst="roundRect">
          <a:avLst>
            <a:gd name="adj" fmla="val 10000"/>
          </a:avLst>
        </a:prstGeom>
        <a:solidFill>
          <a:schemeClr val="lt1">
            <a:alpha val="90000"/>
            <a:hueOff val="0"/>
            <a:satOff val="0"/>
            <a:lumOff val="0"/>
            <a:alphaOff val="0"/>
          </a:schemeClr>
        </a:solidFill>
        <a:ln w="12700" cap="flat" cmpd="sng" algn="ctr">
          <a:solidFill>
            <a:schemeClr val="tx1"/>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t>Working Memory</a:t>
          </a:r>
        </a:p>
      </dsp:txBody>
      <dsp:txXfrm>
        <a:off x="221981" y="930813"/>
        <a:ext cx="1647709" cy="1023060"/>
      </dsp:txXfrm>
    </dsp:sp>
    <dsp:sp modelId="{06BB0BEE-8F90-EC42-B636-1B7C5EABF839}">
      <dsp:nvSpPr>
        <dsp:cNvPr id="0" name=""/>
        <dsp:cNvSpPr/>
      </dsp:nvSpPr>
      <dsp:spPr>
        <a:xfrm>
          <a:off x="2091672" y="718340"/>
          <a:ext cx="1711367" cy="1086718"/>
        </a:xfrm>
        <a:prstGeom prst="roundRect">
          <a:avLst>
            <a:gd name="adj" fmla="val 10000"/>
          </a:avLst>
        </a:prstGeom>
        <a:solidFill>
          <a:srgbClr val="00B0F0"/>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CA4E77D-B5EA-584C-B1F4-18FBA3F0763B}">
      <dsp:nvSpPr>
        <dsp:cNvPr id="0" name=""/>
        <dsp:cNvSpPr/>
      </dsp:nvSpPr>
      <dsp:spPr>
        <a:xfrm>
          <a:off x="2281824" y="898984"/>
          <a:ext cx="1711367" cy="1086718"/>
        </a:xfrm>
        <a:prstGeom prst="roundRect">
          <a:avLst>
            <a:gd name="adj" fmla="val 10000"/>
          </a:avLst>
        </a:prstGeom>
        <a:solidFill>
          <a:schemeClr val="lt1">
            <a:alpha val="90000"/>
            <a:hueOff val="0"/>
            <a:satOff val="0"/>
            <a:lumOff val="0"/>
            <a:alphaOff val="0"/>
          </a:schemeClr>
        </a:solidFill>
        <a:ln w="12700" cap="flat" cmpd="sng" algn="ctr">
          <a:solidFill>
            <a:schemeClr val="tx1"/>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t>Cognitive Flexibility</a:t>
          </a:r>
        </a:p>
      </dsp:txBody>
      <dsp:txXfrm>
        <a:off x="2313653" y="930813"/>
        <a:ext cx="1647709" cy="1023060"/>
      </dsp:txXfrm>
    </dsp:sp>
    <dsp:sp modelId="{C34C53DA-A8A4-8045-936D-2B6FFBAF3FDF}">
      <dsp:nvSpPr>
        <dsp:cNvPr id="0" name=""/>
        <dsp:cNvSpPr/>
      </dsp:nvSpPr>
      <dsp:spPr>
        <a:xfrm>
          <a:off x="4183344" y="718340"/>
          <a:ext cx="1711367" cy="1086718"/>
        </a:xfrm>
        <a:prstGeom prst="roundRect">
          <a:avLst>
            <a:gd name="adj" fmla="val 10000"/>
          </a:avLst>
        </a:prstGeom>
        <a:solidFill>
          <a:srgbClr val="00B0F0"/>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DE52D4F-4C3B-314C-B95B-CABBA36B2E20}">
      <dsp:nvSpPr>
        <dsp:cNvPr id="0" name=""/>
        <dsp:cNvSpPr/>
      </dsp:nvSpPr>
      <dsp:spPr>
        <a:xfrm>
          <a:off x="4373495" y="898984"/>
          <a:ext cx="1711367" cy="1086718"/>
        </a:xfrm>
        <a:prstGeom prst="roundRect">
          <a:avLst>
            <a:gd name="adj" fmla="val 10000"/>
          </a:avLst>
        </a:prstGeom>
        <a:solidFill>
          <a:schemeClr val="lt1">
            <a:alpha val="90000"/>
            <a:hueOff val="0"/>
            <a:satOff val="0"/>
            <a:lumOff val="0"/>
            <a:alphaOff val="0"/>
          </a:schemeClr>
        </a:solidFill>
        <a:ln w="12700" cap="flat" cmpd="sng" algn="ctr">
          <a:solidFill>
            <a:schemeClr val="tx1"/>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t>Inhibition Control</a:t>
          </a:r>
        </a:p>
      </dsp:txBody>
      <dsp:txXfrm>
        <a:off x="4405324" y="930813"/>
        <a:ext cx="1647709" cy="102306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AE4571-6E02-DD46-8B72-24A340C9A8E7}">
      <dsp:nvSpPr>
        <dsp:cNvPr id="0" name=""/>
        <dsp:cNvSpPr/>
      </dsp:nvSpPr>
      <dsp:spPr>
        <a:xfrm>
          <a:off x="0" y="718340"/>
          <a:ext cx="1711367" cy="1086718"/>
        </a:xfrm>
        <a:prstGeom prst="roundRect">
          <a:avLst>
            <a:gd name="adj" fmla="val 10000"/>
          </a:avLst>
        </a:prstGeom>
        <a:solidFill>
          <a:srgbClr val="00B0F0"/>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095CC32-611D-0540-8A5B-59C298F4C119}">
      <dsp:nvSpPr>
        <dsp:cNvPr id="0" name=""/>
        <dsp:cNvSpPr/>
      </dsp:nvSpPr>
      <dsp:spPr>
        <a:xfrm>
          <a:off x="190152" y="898984"/>
          <a:ext cx="1711367" cy="1086718"/>
        </a:xfrm>
        <a:prstGeom prst="roundRect">
          <a:avLst>
            <a:gd name="adj" fmla="val 10000"/>
          </a:avLst>
        </a:prstGeom>
        <a:solidFill>
          <a:schemeClr val="lt1">
            <a:alpha val="90000"/>
            <a:hueOff val="0"/>
            <a:satOff val="0"/>
            <a:lumOff val="0"/>
            <a:alphaOff val="0"/>
          </a:schemeClr>
        </a:solidFill>
        <a:ln w="12700" cap="flat" cmpd="sng" algn="ctr">
          <a:solidFill>
            <a:schemeClr val="tx1"/>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Schoolwork</a:t>
          </a:r>
        </a:p>
      </dsp:txBody>
      <dsp:txXfrm>
        <a:off x="221981" y="930813"/>
        <a:ext cx="1647709" cy="1023060"/>
      </dsp:txXfrm>
    </dsp:sp>
    <dsp:sp modelId="{06BB0BEE-8F90-EC42-B636-1B7C5EABF839}">
      <dsp:nvSpPr>
        <dsp:cNvPr id="0" name=""/>
        <dsp:cNvSpPr/>
      </dsp:nvSpPr>
      <dsp:spPr>
        <a:xfrm>
          <a:off x="2091672" y="718340"/>
          <a:ext cx="1711367" cy="1086718"/>
        </a:xfrm>
        <a:prstGeom prst="roundRect">
          <a:avLst>
            <a:gd name="adj" fmla="val 10000"/>
          </a:avLst>
        </a:prstGeom>
        <a:solidFill>
          <a:srgbClr val="00B0F0"/>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CA4E77D-B5EA-584C-B1F4-18FBA3F0763B}">
      <dsp:nvSpPr>
        <dsp:cNvPr id="0" name=""/>
        <dsp:cNvSpPr/>
      </dsp:nvSpPr>
      <dsp:spPr>
        <a:xfrm>
          <a:off x="2281824" y="898984"/>
          <a:ext cx="1711367" cy="1086718"/>
        </a:xfrm>
        <a:prstGeom prst="roundRect">
          <a:avLst>
            <a:gd name="adj" fmla="val 10000"/>
          </a:avLst>
        </a:prstGeom>
        <a:solidFill>
          <a:schemeClr val="lt1">
            <a:alpha val="90000"/>
            <a:hueOff val="0"/>
            <a:satOff val="0"/>
            <a:lumOff val="0"/>
            <a:alphaOff val="0"/>
          </a:schemeClr>
        </a:solidFill>
        <a:ln w="12700" cap="flat" cmpd="sng" algn="ctr">
          <a:solidFill>
            <a:schemeClr val="tx1"/>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Homework</a:t>
          </a:r>
        </a:p>
      </dsp:txBody>
      <dsp:txXfrm>
        <a:off x="2313653" y="930813"/>
        <a:ext cx="1647709" cy="1023060"/>
      </dsp:txXfrm>
    </dsp:sp>
    <dsp:sp modelId="{C34C53DA-A8A4-8045-936D-2B6FFBAF3FDF}">
      <dsp:nvSpPr>
        <dsp:cNvPr id="0" name=""/>
        <dsp:cNvSpPr/>
      </dsp:nvSpPr>
      <dsp:spPr>
        <a:xfrm>
          <a:off x="4183344" y="718340"/>
          <a:ext cx="1711367" cy="1086718"/>
        </a:xfrm>
        <a:prstGeom prst="roundRect">
          <a:avLst>
            <a:gd name="adj" fmla="val 10000"/>
          </a:avLst>
        </a:prstGeom>
        <a:solidFill>
          <a:srgbClr val="00B0F0"/>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DE52D4F-4C3B-314C-B95B-CABBA36B2E20}">
      <dsp:nvSpPr>
        <dsp:cNvPr id="0" name=""/>
        <dsp:cNvSpPr/>
      </dsp:nvSpPr>
      <dsp:spPr>
        <a:xfrm>
          <a:off x="4373495" y="898984"/>
          <a:ext cx="1711367" cy="1086718"/>
        </a:xfrm>
        <a:prstGeom prst="roundRect">
          <a:avLst>
            <a:gd name="adj" fmla="val 10000"/>
          </a:avLst>
        </a:prstGeom>
        <a:solidFill>
          <a:schemeClr val="lt1">
            <a:alpha val="90000"/>
            <a:hueOff val="0"/>
            <a:satOff val="0"/>
            <a:lumOff val="0"/>
            <a:alphaOff val="0"/>
          </a:schemeClr>
        </a:solidFill>
        <a:ln w="12700" cap="flat" cmpd="sng" algn="ctr">
          <a:solidFill>
            <a:schemeClr val="tx1"/>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Behavior</a:t>
          </a:r>
        </a:p>
      </dsp:txBody>
      <dsp:txXfrm>
        <a:off x="4405324" y="930813"/>
        <a:ext cx="1647709" cy="102306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941E5A-2C68-3F4B-8509-EE0A15D237AB}">
      <dsp:nvSpPr>
        <dsp:cNvPr id="0" name=""/>
        <dsp:cNvSpPr/>
      </dsp:nvSpPr>
      <dsp:spPr>
        <a:xfrm>
          <a:off x="2742145" y="781349"/>
          <a:ext cx="598835" cy="91440"/>
        </a:xfrm>
        <a:custGeom>
          <a:avLst/>
          <a:gdLst/>
          <a:ahLst/>
          <a:cxnLst/>
          <a:rect l="0" t="0" r="0" b="0"/>
          <a:pathLst>
            <a:path>
              <a:moveTo>
                <a:pt x="0" y="45720"/>
              </a:moveTo>
              <a:lnTo>
                <a:pt x="598835" y="45720"/>
              </a:lnTo>
            </a:path>
          </a:pathLst>
        </a:custGeom>
        <a:noFill/>
        <a:ln w="9525" cap="flat" cmpd="sng" algn="ctr">
          <a:solidFill>
            <a:schemeClr val="accent2">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025827" y="823922"/>
        <a:ext cx="31471" cy="6294"/>
      </dsp:txXfrm>
    </dsp:sp>
    <dsp:sp modelId="{FC43B5BA-8001-5B47-9655-24EBC3889E32}">
      <dsp:nvSpPr>
        <dsp:cNvPr id="0" name=""/>
        <dsp:cNvSpPr/>
      </dsp:nvSpPr>
      <dsp:spPr>
        <a:xfrm>
          <a:off x="7270" y="6067"/>
          <a:ext cx="2736675" cy="1642005"/>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4099" tIns="140761" rIns="134099" bIns="140761" numCol="1" spcCol="1270" anchor="ctr" anchorCtr="0">
          <a:noAutofit/>
        </a:bodyPr>
        <a:lstStyle/>
        <a:p>
          <a:pPr marL="0" lvl="0" indent="0" algn="ctr" defTabSz="755650">
            <a:lnSpc>
              <a:spcPct val="90000"/>
            </a:lnSpc>
            <a:spcBef>
              <a:spcPct val="0"/>
            </a:spcBef>
            <a:spcAft>
              <a:spcPct val="35000"/>
            </a:spcAft>
            <a:buNone/>
          </a:pPr>
          <a:r>
            <a:rPr lang="en-US" sz="1700" b="1" kern="1200"/>
            <a:t>Use the Evaluation Tool.</a:t>
          </a:r>
        </a:p>
      </dsp:txBody>
      <dsp:txXfrm>
        <a:off x="7270" y="6067"/>
        <a:ext cx="2736675" cy="1642005"/>
      </dsp:txXfrm>
    </dsp:sp>
    <dsp:sp modelId="{A206A6C3-983F-C149-91D2-A57D6C97AB82}">
      <dsp:nvSpPr>
        <dsp:cNvPr id="0" name=""/>
        <dsp:cNvSpPr/>
      </dsp:nvSpPr>
      <dsp:spPr>
        <a:xfrm>
          <a:off x="6108256" y="781349"/>
          <a:ext cx="598835" cy="91440"/>
        </a:xfrm>
        <a:custGeom>
          <a:avLst/>
          <a:gdLst/>
          <a:ahLst/>
          <a:cxnLst/>
          <a:rect l="0" t="0" r="0" b="0"/>
          <a:pathLst>
            <a:path>
              <a:moveTo>
                <a:pt x="0" y="45720"/>
              </a:moveTo>
              <a:lnTo>
                <a:pt x="598835" y="45720"/>
              </a:lnTo>
            </a:path>
          </a:pathLst>
        </a:custGeom>
        <a:noFill/>
        <a:ln w="9525" cap="flat" cmpd="sng" algn="ctr">
          <a:solidFill>
            <a:schemeClr val="accent3">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6391938" y="823922"/>
        <a:ext cx="31471" cy="6294"/>
      </dsp:txXfrm>
    </dsp:sp>
    <dsp:sp modelId="{2F48B1EF-958B-7B4E-B4BD-537C86D15918}">
      <dsp:nvSpPr>
        <dsp:cNvPr id="0" name=""/>
        <dsp:cNvSpPr/>
      </dsp:nvSpPr>
      <dsp:spPr>
        <a:xfrm>
          <a:off x="3373380" y="6067"/>
          <a:ext cx="2736675" cy="1642005"/>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4099" tIns="140761" rIns="134099" bIns="140761" numCol="1" spcCol="1270" anchor="ctr" anchorCtr="0">
          <a:noAutofit/>
        </a:bodyPr>
        <a:lstStyle/>
        <a:p>
          <a:pPr marL="0" lvl="0" indent="0" algn="ctr" defTabSz="755650">
            <a:lnSpc>
              <a:spcPct val="90000"/>
            </a:lnSpc>
            <a:spcBef>
              <a:spcPct val="0"/>
            </a:spcBef>
            <a:spcAft>
              <a:spcPct val="35000"/>
            </a:spcAft>
            <a:buNone/>
          </a:pPr>
          <a:r>
            <a:rPr lang="en-US" sz="1700" b="1" kern="1200" dirty="0"/>
            <a:t>Task Analysis</a:t>
          </a:r>
        </a:p>
        <a:p>
          <a:pPr marL="0" lvl="0" indent="0" algn="ctr" defTabSz="755650">
            <a:lnSpc>
              <a:spcPct val="90000"/>
            </a:lnSpc>
            <a:spcBef>
              <a:spcPct val="0"/>
            </a:spcBef>
            <a:spcAft>
              <a:spcPct val="35000"/>
            </a:spcAft>
            <a:buNone/>
          </a:pPr>
          <a:r>
            <a:rPr lang="en-US" sz="1700" b="1" kern="1200" dirty="0"/>
            <a:t>What are the project needs?</a:t>
          </a:r>
        </a:p>
      </dsp:txBody>
      <dsp:txXfrm>
        <a:off x="3373380" y="6067"/>
        <a:ext cx="2736675" cy="1642005"/>
      </dsp:txXfrm>
    </dsp:sp>
    <dsp:sp modelId="{E87F0E41-F12D-3141-AE10-5068E0F0CBB4}">
      <dsp:nvSpPr>
        <dsp:cNvPr id="0" name=""/>
        <dsp:cNvSpPr/>
      </dsp:nvSpPr>
      <dsp:spPr>
        <a:xfrm>
          <a:off x="1375607" y="1646272"/>
          <a:ext cx="6732221" cy="598835"/>
        </a:xfrm>
        <a:custGeom>
          <a:avLst/>
          <a:gdLst/>
          <a:ahLst/>
          <a:cxnLst/>
          <a:rect l="0" t="0" r="0" b="0"/>
          <a:pathLst>
            <a:path>
              <a:moveTo>
                <a:pt x="6732221" y="0"/>
              </a:moveTo>
              <a:lnTo>
                <a:pt x="6732221" y="316517"/>
              </a:lnTo>
              <a:lnTo>
                <a:pt x="0" y="316517"/>
              </a:lnTo>
              <a:lnTo>
                <a:pt x="0" y="598835"/>
              </a:lnTo>
            </a:path>
          </a:pathLst>
        </a:custGeom>
        <a:noFill/>
        <a:ln w="9525" cap="flat" cmpd="sng" algn="ctr">
          <a:solidFill>
            <a:schemeClr val="accent4">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572678" y="1942542"/>
        <a:ext cx="338079" cy="6294"/>
      </dsp:txXfrm>
    </dsp:sp>
    <dsp:sp modelId="{CB8AB9CA-61EC-A94F-9030-9CB7FDCFE6A2}">
      <dsp:nvSpPr>
        <dsp:cNvPr id="0" name=""/>
        <dsp:cNvSpPr/>
      </dsp:nvSpPr>
      <dsp:spPr>
        <a:xfrm>
          <a:off x="6739491" y="6067"/>
          <a:ext cx="2736675" cy="1642005"/>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4099" tIns="140761" rIns="134099" bIns="140761" numCol="1" spcCol="1270" anchor="ctr" anchorCtr="0">
          <a:noAutofit/>
        </a:bodyPr>
        <a:lstStyle/>
        <a:p>
          <a:pPr marL="0" lvl="0" indent="0" algn="ctr" defTabSz="755650">
            <a:lnSpc>
              <a:spcPct val="90000"/>
            </a:lnSpc>
            <a:spcBef>
              <a:spcPct val="0"/>
            </a:spcBef>
            <a:spcAft>
              <a:spcPct val="35000"/>
            </a:spcAft>
            <a:buNone/>
          </a:pPr>
          <a:r>
            <a:rPr lang="en-US" sz="1700" b="1" kern="1200" dirty="0"/>
            <a:t>Identify your student’s strengths.</a:t>
          </a:r>
        </a:p>
      </dsp:txBody>
      <dsp:txXfrm>
        <a:off x="6739491" y="6067"/>
        <a:ext cx="2736675" cy="1642005"/>
      </dsp:txXfrm>
    </dsp:sp>
    <dsp:sp modelId="{5684E91C-7091-F64F-93F7-874E79FA07A3}">
      <dsp:nvSpPr>
        <dsp:cNvPr id="0" name=""/>
        <dsp:cNvSpPr/>
      </dsp:nvSpPr>
      <dsp:spPr>
        <a:xfrm>
          <a:off x="2742145" y="3052790"/>
          <a:ext cx="598835" cy="91440"/>
        </a:xfrm>
        <a:custGeom>
          <a:avLst/>
          <a:gdLst/>
          <a:ahLst/>
          <a:cxnLst/>
          <a:rect l="0" t="0" r="0" b="0"/>
          <a:pathLst>
            <a:path>
              <a:moveTo>
                <a:pt x="0" y="45720"/>
              </a:moveTo>
              <a:lnTo>
                <a:pt x="598835" y="45720"/>
              </a:lnTo>
            </a:path>
          </a:pathLst>
        </a:custGeom>
        <a:noFill/>
        <a:ln w="9525" cap="flat" cmpd="sng" algn="ctr">
          <a:solidFill>
            <a:schemeClr val="accent5">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025827" y="3095363"/>
        <a:ext cx="31471" cy="6294"/>
      </dsp:txXfrm>
    </dsp:sp>
    <dsp:sp modelId="{345FF684-1ACE-4F4E-A354-39CC235ECF59}">
      <dsp:nvSpPr>
        <dsp:cNvPr id="0" name=""/>
        <dsp:cNvSpPr/>
      </dsp:nvSpPr>
      <dsp:spPr>
        <a:xfrm>
          <a:off x="7270" y="2277507"/>
          <a:ext cx="2736675" cy="1642005"/>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4099" tIns="140761" rIns="134099" bIns="140761" numCol="1" spcCol="1270" anchor="ctr" anchorCtr="0">
          <a:noAutofit/>
        </a:bodyPr>
        <a:lstStyle/>
        <a:p>
          <a:pPr marL="0" lvl="0" indent="0" algn="ctr" defTabSz="755650">
            <a:lnSpc>
              <a:spcPct val="90000"/>
            </a:lnSpc>
            <a:spcBef>
              <a:spcPct val="0"/>
            </a:spcBef>
            <a:spcAft>
              <a:spcPct val="35000"/>
            </a:spcAft>
            <a:buNone/>
          </a:pPr>
          <a:r>
            <a:rPr lang="en-US" sz="1700" b="1" kern="1200" dirty="0"/>
            <a:t>Pick a tool with student.</a:t>
          </a:r>
        </a:p>
      </dsp:txBody>
      <dsp:txXfrm>
        <a:off x="7270" y="2277507"/>
        <a:ext cx="2736675" cy="1642005"/>
      </dsp:txXfrm>
    </dsp:sp>
    <dsp:sp modelId="{6BF89275-6257-E94F-9C67-53F6C08F150D}">
      <dsp:nvSpPr>
        <dsp:cNvPr id="0" name=""/>
        <dsp:cNvSpPr/>
      </dsp:nvSpPr>
      <dsp:spPr>
        <a:xfrm>
          <a:off x="6108256" y="3052790"/>
          <a:ext cx="598835" cy="91440"/>
        </a:xfrm>
        <a:custGeom>
          <a:avLst/>
          <a:gdLst/>
          <a:ahLst/>
          <a:cxnLst/>
          <a:rect l="0" t="0" r="0" b="0"/>
          <a:pathLst>
            <a:path>
              <a:moveTo>
                <a:pt x="0" y="45720"/>
              </a:moveTo>
              <a:lnTo>
                <a:pt x="598835" y="45720"/>
              </a:lnTo>
            </a:path>
          </a:pathLst>
        </a:custGeom>
        <a:noFill/>
        <a:ln w="9525" cap="flat" cmpd="sng" algn="ctr">
          <a:solidFill>
            <a:schemeClr val="accent6">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6391938" y="3095363"/>
        <a:ext cx="31471" cy="6294"/>
      </dsp:txXfrm>
    </dsp:sp>
    <dsp:sp modelId="{D17792BA-39AC-134B-B7AC-F6940E83C4A9}">
      <dsp:nvSpPr>
        <dsp:cNvPr id="0" name=""/>
        <dsp:cNvSpPr/>
      </dsp:nvSpPr>
      <dsp:spPr>
        <a:xfrm>
          <a:off x="3373380" y="2277507"/>
          <a:ext cx="2736675" cy="1642005"/>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4099" tIns="140761" rIns="134099" bIns="140761" numCol="1" spcCol="1270" anchor="ctr" anchorCtr="0">
          <a:noAutofit/>
        </a:bodyPr>
        <a:lstStyle/>
        <a:p>
          <a:pPr marL="0" lvl="0" indent="0" algn="ctr" defTabSz="755650">
            <a:lnSpc>
              <a:spcPct val="90000"/>
            </a:lnSpc>
            <a:spcBef>
              <a:spcPct val="0"/>
            </a:spcBef>
            <a:spcAft>
              <a:spcPct val="35000"/>
            </a:spcAft>
            <a:buNone/>
          </a:pPr>
          <a:r>
            <a:rPr lang="en-US" sz="1700" b="1" kern="1200" dirty="0"/>
            <a:t>Monitor Student Progress</a:t>
          </a:r>
        </a:p>
      </dsp:txBody>
      <dsp:txXfrm>
        <a:off x="3373380" y="2277507"/>
        <a:ext cx="2736675" cy="1642005"/>
      </dsp:txXfrm>
    </dsp:sp>
    <dsp:sp modelId="{A5CB9138-80F0-254A-B5FA-B768825274BE}">
      <dsp:nvSpPr>
        <dsp:cNvPr id="0" name=""/>
        <dsp:cNvSpPr/>
      </dsp:nvSpPr>
      <dsp:spPr>
        <a:xfrm>
          <a:off x="6739491" y="2277507"/>
          <a:ext cx="2736675" cy="1642005"/>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4099" tIns="140761" rIns="134099" bIns="140761" numCol="1" spcCol="1270" anchor="ctr" anchorCtr="0">
          <a:noAutofit/>
        </a:bodyPr>
        <a:lstStyle/>
        <a:p>
          <a:pPr marL="0" lvl="0" indent="0" algn="ctr" defTabSz="755650">
            <a:lnSpc>
              <a:spcPct val="90000"/>
            </a:lnSpc>
            <a:spcBef>
              <a:spcPct val="0"/>
            </a:spcBef>
            <a:spcAft>
              <a:spcPct val="35000"/>
            </a:spcAft>
            <a:buNone/>
          </a:pPr>
          <a:r>
            <a:rPr lang="en-US" sz="1700" b="1" kern="1200" dirty="0"/>
            <a:t>Evaluation with student</a:t>
          </a:r>
        </a:p>
      </dsp:txBody>
      <dsp:txXfrm>
        <a:off x="6739491" y="2277507"/>
        <a:ext cx="2736675" cy="164200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941E5A-2C68-3F4B-8509-EE0A15D237AB}">
      <dsp:nvSpPr>
        <dsp:cNvPr id="0" name=""/>
        <dsp:cNvSpPr/>
      </dsp:nvSpPr>
      <dsp:spPr>
        <a:xfrm>
          <a:off x="3035227" y="1917070"/>
          <a:ext cx="666065" cy="91440"/>
        </a:xfrm>
        <a:custGeom>
          <a:avLst/>
          <a:gdLst/>
          <a:ahLst/>
          <a:cxnLst/>
          <a:rect l="0" t="0" r="0" b="0"/>
          <a:pathLst>
            <a:path>
              <a:moveTo>
                <a:pt x="0" y="45720"/>
              </a:moveTo>
              <a:lnTo>
                <a:pt x="666065" y="45720"/>
              </a:lnTo>
            </a:path>
          </a:pathLst>
        </a:custGeom>
        <a:noFill/>
        <a:ln w="9525" cap="flat" cmpd="sng" algn="ctr">
          <a:solidFill>
            <a:schemeClr val="accent2">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350843" y="1959306"/>
        <a:ext cx="34833" cy="6966"/>
      </dsp:txXfrm>
    </dsp:sp>
    <dsp:sp modelId="{FC43B5BA-8001-5B47-9655-24EBC3889E32}">
      <dsp:nvSpPr>
        <dsp:cNvPr id="0" name=""/>
        <dsp:cNvSpPr/>
      </dsp:nvSpPr>
      <dsp:spPr>
        <a:xfrm>
          <a:off x="8046" y="1054095"/>
          <a:ext cx="3028980" cy="1817388"/>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423" tIns="155796" rIns="148423" bIns="155796" numCol="1" spcCol="1270" anchor="ctr" anchorCtr="0">
          <a:noAutofit/>
        </a:bodyPr>
        <a:lstStyle/>
        <a:p>
          <a:pPr marL="0" lvl="0" indent="0" algn="ctr" defTabSz="1200150">
            <a:lnSpc>
              <a:spcPct val="90000"/>
            </a:lnSpc>
            <a:spcBef>
              <a:spcPct val="0"/>
            </a:spcBef>
            <a:spcAft>
              <a:spcPct val="35000"/>
            </a:spcAft>
            <a:buNone/>
          </a:pPr>
          <a:r>
            <a:rPr lang="en-US" sz="2700" b="1" kern="1200" dirty="0"/>
            <a:t>What did I need to do?</a:t>
          </a:r>
        </a:p>
      </dsp:txBody>
      <dsp:txXfrm>
        <a:off x="8046" y="1054095"/>
        <a:ext cx="3028980" cy="1817388"/>
      </dsp:txXfrm>
    </dsp:sp>
    <dsp:sp modelId="{A206A6C3-983F-C149-91D2-A57D6C97AB82}">
      <dsp:nvSpPr>
        <dsp:cNvPr id="0" name=""/>
        <dsp:cNvSpPr/>
      </dsp:nvSpPr>
      <dsp:spPr>
        <a:xfrm>
          <a:off x="6760873" y="1917070"/>
          <a:ext cx="666065" cy="91440"/>
        </a:xfrm>
        <a:custGeom>
          <a:avLst/>
          <a:gdLst/>
          <a:ahLst/>
          <a:cxnLst/>
          <a:rect l="0" t="0" r="0" b="0"/>
          <a:pathLst>
            <a:path>
              <a:moveTo>
                <a:pt x="0" y="45720"/>
              </a:moveTo>
              <a:lnTo>
                <a:pt x="666065" y="45720"/>
              </a:lnTo>
            </a:path>
          </a:pathLst>
        </a:custGeom>
        <a:noFill/>
        <a:ln w="9525" cap="flat" cmpd="sng" algn="ctr">
          <a:solidFill>
            <a:schemeClr val="accent3">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7076490" y="1959306"/>
        <a:ext cx="34833" cy="6966"/>
      </dsp:txXfrm>
    </dsp:sp>
    <dsp:sp modelId="{2F48B1EF-958B-7B4E-B4BD-537C86D15918}">
      <dsp:nvSpPr>
        <dsp:cNvPr id="0" name=""/>
        <dsp:cNvSpPr/>
      </dsp:nvSpPr>
      <dsp:spPr>
        <a:xfrm>
          <a:off x="3733693" y="1054095"/>
          <a:ext cx="3028980" cy="1817388"/>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423" tIns="155796" rIns="148423" bIns="155796" numCol="1" spcCol="1270" anchor="ctr" anchorCtr="0">
          <a:noAutofit/>
        </a:bodyPr>
        <a:lstStyle/>
        <a:p>
          <a:pPr marL="0" lvl="0" indent="0" algn="ctr" defTabSz="1200150">
            <a:lnSpc>
              <a:spcPct val="90000"/>
            </a:lnSpc>
            <a:spcBef>
              <a:spcPct val="0"/>
            </a:spcBef>
            <a:spcAft>
              <a:spcPct val="35000"/>
            </a:spcAft>
            <a:buNone/>
          </a:pPr>
          <a:r>
            <a:rPr lang="en-US" sz="2700" b="1" kern="1200" dirty="0"/>
            <a:t>What tool did I use?</a:t>
          </a:r>
        </a:p>
      </dsp:txBody>
      <dsp:txXfrm>
        <a:off x="3733693" y="1054095"/>
        <a:ext cx="3028980" cy="1817388"/>
      </dsp:txXfrm>
    </dsp:sp>
    <dsp:sp modelId="{CB8AB9CA-61EC-A94F-9030-9CB7FDCFE6A2}">
      <dsp:nvSpPr>
        <dsp:cNvPr id="0" name=""/>
        <dsp:cNvSpPr/>
      </dsp:nvSpPr>
      <dsp:spPr>
        <a:xfrm>
          <a:off x="7459339" y="1054095"/>
          <a:ext cx="3028980" cy="1817388"/>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423" tIns="155796" rIns="148423" bIns="155796" numCol="1" spcCol="1270" anchor="ctr" anchorCtr="0">
          <a:noAutofit/>
        </a:bodyPr>
        <a:lstStyle/>
        <a:p>
          <a:pPr marL="0" lvl="0" indent="0" algn="ctr" defTabSz="1200150">
            <a:lnSpc>
              <a:spcPct val="90000"/>
            </a:lnSpc>
            <a:spcBef>
              <a:spcPct val="0"/>
            </a:spcBef>
            <a:spcAft>
              <a:spcPct val="35000"/>
            </a:spcAft>
            <a:buNone/>
          </a:pPr>
          <a:r>
            <a:rPr lang="en-US" sz="2700" b="1" kern="1200" dirty="0"/>
            <a:t>Did I complete my project?</a:t>
          </a:r>
        </a:p>
      </dsp:txBody>
      <dsp:txXfrm>
        <a:off x="7459339" y="1054095"/>
        <a:ext cx="3028980" cy="1817388"/>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A731B98-81EB-9D4E-90DA-BACFC9260ECC}" type="datetimeFigureOut">
              <a:rPr lang="en-US" smtClean="0"/>
              <a:t>6/24/26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EDB76EC-6B18-BA48-9A91-5569C37E5CFD}" type="slidenum">
              <a:rPr lang="en-US" smtClean="0"/>
              <a:t>‹#›</a:t>
            </a:fld>
            <a:endParaRPr lang="en-US"/>
          </a:p>
        </p:txBody>
      </p:sp>
    </p:spTree>
    <p:extLst>
      <p:ext uri="{BB962C8B-B14F-4D97-AF65-F5344CB8AC3E}">
        <p14:creationId xmlns:p14="http://schemas.microsoft.com/office/powerpoint/2010/main" val="25068171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-Important to clarify what is Executive Functioning and its three main functions. </a:t>
            </a:r>
          </a:p>
          <a:p>
            <a:endParaRPr lang="en-US" dirty="0"/>
          </a:p>
        </p:txBody>
      </p:sp>
      <p:sp>
        <p:nvSpPr>
          <p:cNvPr id="4" name="Slide Number Placeholder 3"/>
          <p:cNvSpPr>
            <a:spLocks noGrp="1"/>
          </p:cNvSpPr>
          <p:nvPr>
            <p:ph type="sldNum" sz="quarter" idx="5"/>
          </p:nvPr>
        </p:nvSpPr>
        <p:spPr/>
        <p:txBody>
          <a:bodyPr/>
          <a:lstStyle/>
          <a:p>
            <a:fld id="{BEDB76EC-6B18-BA48-9A91-5569C37E5CFD}" type="slidenum">
              <a:rPr lang="en-US" smtClean="0"/>
              <a:t>2</a:t>
            </a:fld>
            <a:endParaRPr lang="en-US"/>
          </a:p>
        </p:txBody>
      </p:sp>
    </p:spTree>
    <p:extLst>
      <p:ext uri="{BB962C8B-B14F-4D97-AF65-F5344CB8AC3E}">
        <p14:creationId xmlns:p14="http://schemas.microsoft.com/office/powerpoint/2010/main" val="19813709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D1E778-AF70-AC8D-52F3-26A2E83562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A02054E-5345-CE4D-7384-50705510A95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93EE90-4E24-FC1E-9527-06158D80FB0D}"/>
              </a:ext>
            </a:extLst>
          </p:cNvPr>
          <p:cNvSpPr>
            <a:spLocks noGrp="1"/>
          </p:cNvSpPr>
          <p:nvPr>
            <p:ph type="body" idx="1"/>
          </p:nvPr>
        </p:nvSpPr>
        <p:spPr/>
        <p:txBody>
          <a:bodyPr/>
          <a:lstStyle/>
          <a:p>
            <a:r>
              <a:rPr lang="en-US" dirty="0"/>
              <a:t>-Students need to reflect on the tool they used. They need to ask these 3 questions of the tool and if it’s a strategy that worked. </a:t>
            </a:r>
          </a:p>
        </p:txBody>
      </p:sp>
      <p:sp>
        <p:nvSpPr>
          <p:cNvPr id="4" name="Slide Number Placeholder 3">
            <a:extLst>
              <a:ext uri="{FF2B5EF4-FFF2-40B4-BE49-F238E27FC236}">
                <a16:creationId xmlns:a16="http://schemas.microsoft.com/office/drawing/2014/main" id="{998B832A-77AA-EE15-463A-1842C74C01F2}"/>
              </a:ext>
            </a:extLst>
          </p:cNvPr>
          <p:cNvSpPr>
            <a:spLocks noGrp="1"/>
          </p:cNvSpPr>
          <p:nvPr>
            <p:ph type="sldNum" sz="quarter" idx="5"/>
          </p:nvPr>
        </p:nvSpPr>
        <p:spPr/>
        <p:txBody>
          <a:bodyPr/>
          <a:lstStyle/>
          <a:p>
            <a:fld id="{BEDB76EC-6B18-BA48-9A91-5569C37E5CFD}" type="slidenum">
              <a:rPr lang="en-US" smtClean="0"/>
              <a:t>12</a:t>
            </a:fld>
            <a:endParaRPr lang="en-US"/>
          </a:p>
        </p:txBody>
      </p:sp>
    </p:spTree>
    <p:extLst>
      <p:ext uri="{BB962C8B-B14F-4D97-AF65-F5344CB8AC3E}">
        <p14:creationId xmlns:p14="http://schemas.microsoft.com/office/powerpoint/2010/main" val="36647608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-Give the quiz where they must match a tool with the Executive Functioning Skill. </a:t>
            </a:r>
          </a:p>
          <a:p>
            <a:r>
              <a:rPr lang="en-US" dirty="0"/>
              <a:t>-This quiz is timed. They can use their phones or computer.</a:t>
            </a:r>
          </a:p>
        </p:txBody>
      </p:sp>
      <p:sp>
        <p:nvSpPr>
          <p:cNvPr id="4" name="Slide Number Placeholder 3"/>
          <p:cNvSpPr>
            <a:spLocks noGrp="1"/>
          </p:cNvSpPr>
          <p:nvPr>
            <p:ph type="sldNum" sz="quarter" idx="5"/>
          </p:nvPr>
        </p:nvSpPr>
        <p:spPr/>
        <p:txBody>
          <a:bodyPr/>
          <a:lstStyle/>
          <a:p>
            <a:fld id="{BEDB76EC-6B18-BA48-9A91-5569C37E5CFD}" type="slidenum">
              <a:rPr lang="en-US" smtClean="0"/>
              <a:t>13</a:t>
            </a:fld>
            <a:endParaRPr lang="en-US"/>
          </a:p>
        </p:txBody>
      </p:sp>
    </p:spTree>
    <p:extLst>
      <p:ext uri="{BB962C8B-B14F-4D97-AF65-F5344CB8AC3E}">
        <p14:creationId xmlns:p14="http://schemas.microsoft.com/office/powerpoint/2010/main" val="9498450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-Teachers will go back into their groups, review the toolkit that was provided them, and they must select a tool to create from the EF Tools Infographic. </a:t>
            </a:r>
          </a:p>
          <a:p>
            <a:r>
              <a:rPr lang="en-US" dirty="0"/>
              <a:t>-They will upload to </a:t>
            </a:r>
            <a:r>
              <a:rPr lang="en-US"/>
              <a:t>a cloud based </a:t>
            </a:r>
            <a:r>
              <a:rPr lang="en-US" dirty="0"/>
              <a:t>system so everyone will have access in the future.</a:t>
            </a:r>
          </a:p>
        </p:txBody>
      </p:sp>
      <p:sp>
        <p:nvSpPr>
          <p:cNvPr id="4" name="Slide Number Placeholder 3"/>
          <p:cNvSpPr>
            <a:spLocks noGrp="1"/>
          </p:cNvSpPr>
          <p:nvPr>
            <p:ph type="sldNum" sz="quarter" idx="5"/>
          </p:nvPr>
        </p:nvSpPr>
        <p:spPr/>
        <p:txBody>
          <a:bodyPr/>
          <a:lstStyle/>
          <a:p>
            <a:fld id="{BEDB76EC-6B18-BA48-9A91-5569C37E5CFD}" type="slidenum">
              <a:rPr lang="en-US" smtClean="0"/>
              <a:t>14</a:t>
            </a:fld>
            <a:endParaRPr lang="en-US"/>
          </a:p>
        </p:txBody>
      </p:sp>
    </p:spTree>
    <p:extLst>
      <p:ext uri="{BB962C8B-B14F-4D97-AF65-F5344CB8AC3E}">
        <p14:creationId xmlns:p14="http://schemas.microsoft.com/office/powerpoint/2010/main" val="18758979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-Students need skills to perform their Executive Functioning. There are three main areas where these skills are needed. For this group: Schoolwork is Project Development, Homework is the work that goes into completing the project.</a:t>
            </a:r>
          </a:p>
        </p:txBody>
      </p:sp>
      <p:sp>
        <p:nvSpPr>
          <p:cNvPr id="4" name="Slide Number Placeholder 3"/>
          <p:cNvSpPr>
            <a:spLocks noGrp="1"/>
          </p:cNvSpPr>
          <p:nvPr>
            <p:ph type="sldNum" sz="quarter" idx="5"/>
          </p:nvPr>
        </p:nvSpPr>
        <p:spPr/>
        <p:txBody>
          <a:bodyPr/>
          <a:lstStyle/>
          <a:p>
            <a:fld id="{BEDB76EC-6B18-BA48-9A91-5569C37E5CFD}" type="slidenum">
              <a:rPr lang="en-US" smtClean="0"/>
              <a:t>3</a:t>
            </a:fld>
            <a:endParaRPr lang="en-US"/>
          </a:p>
        </p:txBody>
      </p:sp>
    </p:spTree>
    <p:extLst>
      <p:ext uri="{BB962C8B-B14F-4D97-AF65-F5344CB8AC3E}">
        <p14:creationId xmlns:p14="http://schemas.microsoft.com/office/powerpoint/2010/main" val="8143757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an assessment of what teachers know about Executive Functioning Skills. Ask teachers to take out phones or laptops to participate.</a:t>
            </a:r>
          </a:p>
          <a:p>
            <a:r>
              <a:rPr lang="en-US" dirty="0"/>
              <a:t>-Ask, “Why are EF Skills important for your students’ project development and competition?” Have teachers respond out loud. </a:t>
            </a:r>
          </a:p>
        </p:txBody>
      </p:sp>
      <p:sp>
        <p:nvSpPr>
          <p:cNvPr id="4" name="Slide Number Placeholder 3"/>
          <p:cNvSpPr>
            <a:spLocks noGrp="1"/>
          </p:cNvSpPr>
          <p:nvPr>
            <p:ph type="sldNum" sz="quarter" idx="5"/>
          </p:nvPr>
        </p:nvSpPr>
        <p:spPr/>
        <p:txBody>
          <a:bodyPr/>
          <a:lstStyle/>
          <a:p>
            <a:fld id="{BEDB76EC-6B18-BA48-9A91-5569C37E5CFD}" type="slidenum">
              <a:rPr lang="en-US" smtClean="0"/>
              <a:t>5</a:t>
            </a:fld>
            <a:endParaRPr lang="en-US"/>
          </a:p>
        </p:txBody>
      </p:sp>
    </p:spTree>
    <p:extLst>
      <p:ext uri="{BB962C8B-B14F-4D97-AF65-F5344CB8AC3E}">
        <p14:creationId xmlns:p14="http://schemas.microsoft.com/office/powerpoint/2010/main" val="1171598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-Using the EF Skills Cheat Sheet, go over all the EF Skills students need to be successful. Ask, “How many of these skills have you observed?” “Can you provide an example?” “Were you aware these EF Skills are needed for student success?” </a:t>
            </a:r>
          </a:p>
          <a:p>
            <a:r>
              <a:rPr lang="en-US" dirty="0"/>
              <a:t>-Every teacher was asked to bring an example of student work.</a:t>
            </a:r>
          </a:p>
          <a:p>
            <a:r>
              <a:rPr lang="en-US" dirty="0"/>
              <a:t>-Teachers should use the Question Guide to evaluate student work. </a:t>
            </a:r>
          </a:p>
          <a:p>
            <a:r>
              <a:rPr lang="en-US" dirty="0"/>
              <a:t>-Teachers need to discuss within their groups. </a:t>
            </a:r>
          </a:p>
          <a:p>
            <a:r>
              <a:rPr lang="en-US" dirty="0"/>
              <a:t>-Each group should be prepared to share what they found in this evaluation. Questions to ask: Are their common Executive Functioning Skills you think are needed to complete these projects? Were there any projects that were not completed? If so, why is that? What skills do think students lack that led to their projects not being completed? </a:t>
            </a:r>
          </a:p>
        </p:txBody>
      </p:sp>
      <p:sp>
        <p:nvSpPr>
          <p:cNvPr id="4" name="Slide Number Placeholder 3"/>
          <p:cNvSpPr>
            <a:spLocks noGrp="1"/>
          </p:cNvSpPr>
          <p:nvPr>
            <p:ph type="sldNum" sz="quarter" idx="5"/>
          </p:nvPr>
        </p:nvSpPr>
        <p:spPr/>
        <p:txBody>
          <a:bodyPr/>
          <a:lstStyle/>
          <a:p>
            <a:fld id="{BEDB76EC-6B18-BA48-9A91-5569C37E5CFD}" type="slidenum">
              <a:rPr lang="en-US" smtClean="0"/>
              <a:t>6</a:t>
            </a:fld>
            <a:endParaRPr lang="en-US"/>
          </a:p>
        </p:txBody>
      </p:sp>
    </p:spTree>
    <p:extLst>
      <p:ext uri="{BB962C8B-B14F-4D97-AF65-F5344CB8AC3E}">
        <p14:creationId xmlns:p14="http://schemas.microsoft.com/office/powerpoint/2010/main" val="7977551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-Bring up the evaluation tool. Everyone should bring this tool up on their computer. The HTML file needs to be shared prior to the workshop. </a:t>
            </a:r>
          </a:p>
          <a:p>
            <a:r>
              <a:rPr lang="en-US" dirty="0"/>
              <a:t>-Walk them through the evaluation tool accompanied by the EF Skills Cheat Sheet. </a:t>
            </a:r>
          </a:p>
          <a:p>
            <a:r>
              <a:rPr lang="en-US" dirty="0"/>
              <a:t>-Have teachers look over the support plan and learning plan tabs. Ask, “How will knowing which EF Skills your students need to develop support their learning goals?” </a:t>
            </a:r>
          </a:p>
          <a:p>
            <a:r>
              <a:rPr lang="en-US" dirty="0"/>
              <a:t>-Cognitive Strategies (tools) are needed </a:t>
            </a:r>
          </a:p>
          <a:p>
            <a:r>
              <a:rPr lang="en-US" dirty="0"/>
              <a:t>-Remind them that it is important that students are developing these skills with their help. It is important for students to also complete their self-assessment. The tool has this built in. The tool will compare. </a:t>
            </a:r>
          </a:p>
          <a:p>
            <a:r>
              <a:rPr lang="en-US" dirty="0"/>
              <a:t>-Teachers should spend time reviewing it and practicing with it. </a:t>
            </a:r>
          </a:p>
        </p:txBody>
      </p:sp>
      <p:sp>
        <p:nvSpPr>
          <p:cNvPr id="4" name="Slide Number Placeholder 3"/>
          <p:cNvSpPr>
            <a:spLocks noGrp="1"/>
          </p:cNvSpPr>
          <p:nvPr>
            <p:ph type="sldNum" sz="quarter" idx="5"/>
          </p:nvPr>
        </p:nvSpPr>
        <p:spPr/>
        <p:txBody>
          <a:bodyPr/>
          <a:lstStyle/>
          <a:p>
            <a:fld id="{BEDB76EC-6B18-BA48-9A91-5569C37E5CFD}" type="slidenum">
              <a:rPr lang="en-US" smtClean="0"/>
              <a:t>7</a:t>
            </a:fld>
            <a:endParaRPr lang="en-US"/>
          </a:p>
        </p:txBody>
      </p:sp>
    </p:spTree>
    <p:extLst>
      <p:ext uri="{BB962C8B-B14F-4D97-AF65-F5344CB8AC3E}">
        <p14:creationId xmlns:p14="http://schemas.microsoft.com/office/powerpoint/2010/main" val="36958189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-Introduce these two ideas. </a:t>
            </a:r>
          </a:p>
          <a:p>
            <a:endParaRPr lang="en-US" dirty="0"/>
          </a:p>
        </p:txBody>
      </p:sp>
      <p:sp>
        <p:nvSpPr>
          <p:cNvPr id="4" name="Slide Number Placeholder 3"/>
          <p:cNvSpPr>
            <a:spLocks noGrp="1"/>
          </p:cNvSpPr>
          <p:nvPr>
            <p:ph type="sldNum" sz="quarter" idx="5"/>
          </p:nvPr>
        </p:nvSpPr>
        <p:spPr/>
        <p:txBody>
          <a:bodyPr/>
          <a:lstStyle/>
          <a:p>
            <a:fld id="{BEDB76EC-6B18-BA48-9A91-5569C37E5CFD}" type="slidenum">
              <a:rPr lang="en-US" smtClean="0"/>
              <a:t>8</a:t>
            </a:fld>
            <a:endParaRPr lang="en-US"/>
          </a:p>
        </p:txBody>
      </p:sp>
    </p:spTree>
    <p:extLst>
      <p:ext uri="{BB962C8B-B14F-4D97-AF65-F5344CB8AC3E}">
        <p14:creationId xmlns:p14="http://schemas.microsoft.com/office/powerpoint/2010/main" val="23092941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flowchart helps teachers support their students.</a:t>
            </a:r>
          </a:p>
        </p:txBody>
      </p:sp>
      <p:sp>
        <p:nvSpPr>
          <p:cNvPr id="4" name="Slide Number Placeholder 3"/>
          <p:cNvSpPr>
            <a:spLocks noGrp="1"/>
          </p:cNvSpPr>
          <p:nvPr>
            <p:ph type="sldNum" sz="quarter" idx="5"/>
          </p:nvPr>
        </p:nvSpPr>
        <p:spPr/>
        <p:txBody>
          <a:bodyPr/>
          <a:lstStyle/>
          <a:p>
            <a:fld id="{BEDB76EC-6B18-BA48-9A91-5569C37E5CFD}" type="slidenum">
              <a:rPr lang="en-US" smtClean="0"/>
              <a:t>9</a:t>
            </a:fld>
            <a:endParaRPr lang="en-US"/>
          </a:p>
        </p:txBody>
      </p:sp>
    </p:spTree>
    <p:extLst>
      <p:ext uri="{BB962C8B-B14F-4D97-AF65-F5344CB8AC3E}">
        <p14:creationId xmlns:p14="http://schemas.microsoft.com/office/powerpoint/2010/main" val="8219903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EDB76EC-6B18-BA48-9A91-5569C37E5CFD}" type="slidenum">
              <a:rPr lang="en-US" smtClean="0"/>
              <a:t>10</a:t>
            </a:fld>
            <a:endParaRPr lang="en-US"/>
          </a:p>
        </p:txBody>
      </p:sp>
    </p:spTree>
    <p:extLst>
      <p:ext uri="{BB962C8B-B14F-4D97-AF65-F5344CB8AC3E}">
        <p14:creationId xmlns:p14="http://schemas.microsoft.com/office/powerpoint/2010/main" val="32811845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-Introduce them to this Infographic. </a:t>
            </a:r>
          </a:p>
        </p:txBody>
      </p:sp>
      <p:sp>
        <p:nvSpPr>
          <p:cNvPr id="4" name="Slide Number Placeholder 3"/>
          <p:cNvSpPr>
            <a:spLocks noGrp="1"/>
          </p:cNvSpPr>
          <p:nvPr>
            <p:ph type="sldNum" sz="quarter" idx="5"/>
          </p:nvPr>
        </p:nvSpPr>
        <p:spPr/>
        <p:txBody>
          <a:bodyPr/>
          <a:lstStyle/>
          <a:p>
            <a:fld id="{BEDB76EC-6B18-BA48-9A91-5569C37E5CFD}" type="slidenum">
              <a:rPr lang="en-US" smtClean="0"/>
              <a:t>11</a:t>
            </a:fld>
            <a:endParaRPr lang="en-US"/>
          </a:p>
        </p:txBody>
      </p:sp>
    </p:spTree>
    <p:extLst>
      <p:ext uri="{BB962C8B-B14F-4D97-AF65-F5344CB8AC3E}">
        <p14:creationId xmlns:p14="http://schemas.microsoft.com/office/powerpoint/2010/main" val="16886352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8" name="Freeform: Shape 27">
            <a:extLst>
              <a:ext uri="{FF2B5EF4-FFF2-40B4-BE49-F238E27FC236}">
                <a16:creationId xmlns:a16="http://schemas.microsoft.com/office/drawing/2014/main" id="{9B0F7D69-D93C-4C38-A23D-76E000D691CD}"/>
              </a:ext>
            </a:extLst>
          </p:cNvPr>
          <p:cNvSpPr/>
          <p:nvPr/>
        </p:nvSpPr>
        <p:spPr>
          <a:xfrm>
            <a:off x="0" y="0"/>
            <a:ext cx="3496422" cy="6858000"/>
          </a:xfrm>
          <a:custGeom>
            <a:avLst/>
            <a:gdLst>
              <a:gd name="connsiteX0" fmla="*/ 0 w 3496422"/>
              <a:gd name="connsiteY0" fmla="*/ 0 h 6858000"/>
              <a:gd name="connsiteX1" fmla="*/ 1873399 w 3496422"/>
              <a:gd name="connsiteY1" fmla="*/ 0 h 6858000"/>
              <a:gd name="connsiteX2" fmla="*/ 1895523 w 3496422"/>
              <a:gd name="connsiteY2" fmla="*/ 14997 h 6858000"/>
              <a:gd name="connsiteX3" fmla="*/ 3496422 w 3496422"/>
              <a:gd name="connsiteY3" fmla="*/ 3621656 h 6858000"/>
              <a:gd name="connsiteX4" fmla="*/ 1622072 w 3496422"/>
              <a:gd name="connsiteY4" fmla="*/ 6374814 h 6858000"/>
              <a:gd name="connsiteX5" fmla="*/ 1105424 w 3496422"/>
              <a:gd name="connsiteY5" fmla="*/ 6780599 h 6858000"/>
              <a:gd name="connsiteX6" fmla="*/ 993668 w 3496422"/>
              <a:gd name="connsiteY6" fmla="*/ 6858000 h 6858000"/>
              <a:gd name="connsiteX7" fmla="*/ 0 w 349642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96422" h="6858000">
                <a:moveTo>
                  <a:pt x="0" y="0"/>
                </a:moveTo>
                <a:lnTo>
                  <a:pt x="1873399" y="0"/>
                </a:lnTo>
                <a:lnTo>
                  <a:pt x="1895523" y="14997"/>
                </a:lnTo>
                <a:cubicBezTo>
                  <a:pt x="2922686" y="754641"/>
                  <a:pt x="3496422" y="2093192"/>
                  <a:pt x="3496422" y="3621656"/>
                </a:cubicBezTo>
                <a:cubicBezTo>
                  <a:pt x="3496422" y="4969131"/>
                  <a:pt x="2567697" y="5602839"/>
                  <a:pt x="1622072" y="6374814"/>
                </a:cubicBezTo>
                <a:cubicBezTo>
                  <a:pt x="1449869" y="6515397"/>
                  <a:pt x="1279242" y="6653108"/>
                  <a:pt x="1105424" y="6780599"/>
                </a:cubicBezTo>
                <a:lnTo>
                  <a:pt x="993668" y="6858000"/>
                </a:lnTo>
                <a:lnTo>
                  <a:pt x="0" y="6858000"/>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p:cNvSpPr>
            <a:spLocks noGrp="1"/>
          </p:cNvSpPr>
          <p:nvPr>
            <p:ph type="ctrTitle"/>
          </p:nvPr>
        </p:nvSpPr>
        <p:spPr>
          <a:xfrm>
            <a:off x="4654295" y="1346268"/>
            <a:ext cx="7060135" cy="3285207"/>
          </a:xfrm>
        </p:spPr>
        <p:txBody>
          <a:bodyPr anchor="b">
            <a:noAutofit/>
          </a:bodyPr>
          <a:lstStyle>
            <a:lvl1pPr algn="l">
              <a:lnSpc>
                <a:spcPct val="120000"/>
              </a:lnSpc>
              <a:defRPr sz="540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4662312" y="4631475"/>
            <a:ext cx="7052117" cy="1150200"/>
          </a:xfrm>
        </p:spPr>
        <p:txBody>
          <a:bodyPr lIns="109728" tIns="109728" rIns="109728" bIns="91440" anchor="t">
            <a:normAutofit/>
          </a:bodyPr>
          <a:lstStyle>
            <a:lvl1pPr marL="0" indent="0" algn="l">
              <a:lnSpc>
                <a:spcPct val="130000"/>
              </a:lnSpc>
              <a:buNone/>
              <a:defRPr sz="2400" baseline="0">
                <a:solidFill>
                  <a:schemeClr val="tx1">
                    <a:lumMod val="85000"/>
                    <a:lumOff val="1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0" name="Date Placeholder 9">
            <a:extLst>
              <a:ext uri="{FF2B5EF4-FFF2-40B4-BE49-F238E27FC236}">
                <a16:creationId xmlns:a16="http://schemas.microsoft.com/office/drawing/2014/main" id="{123E5C65-E22A-4865-9449-10140D62B655}"/>
              </a:ext>
            </a:extLst>
          </p:cNvPr>
          <p:cNvSpPr>
            <a:spLocks noGrp="1"/>
          </p:cNvSpPr>
          <p:nvPr>
            <p:ph type="dt" sz="half" idx="10"/>
          </p:nvPr>
        </p:nvSpPr>
        <p:spPr>
          <a:xfrm>
            <a:off x="4654295" y="617415"/>
            <a:ext cx="7123723" cy="457200"/>
          </a:xfrm>
        </p:spPr>
        <p:txBody>
          <a:bodyPr/>
          <a:lstStyle>
            <a:lvl1pPr algn="l">
              <a:defRPr/>
            </a:lvl1pPr>
          </a:lstStyle>
          <a:p>
            <a:fld id="{12241623-A064-4BED-B073-BA4D61433402}" type="datetime1">
              <a:rPr lang="en-US" smtClean="0"/>
              <a:t>6/24/26</a:t>
            </a:fld>
            <a:endParaRPr lang="en-US" dirty="0"/>
          </a:p>
        </p:txBody>
      </p:sp>
      <p:sp>
        <p:nvSpPr>
          <p:cNvPr id="24" name="Footer Placeholder 23">
            <a:extLst>
              <a:ext uri="{FF2B5EF4-FFF2-40B4-BE49-F238E27FC236}">
                <a16:creationId xmlns:a16="http://schemas.microsoft.com/office/drawing/2014/main" id="{EF9C3DE0-E7F5-4B4D-B5AF-CDE724CE79A3}"/>
              </a:ext>
            </a:extLst>
          </p:cNvPr>
          <p:cNvSpPr>
            <a:spLocks noGrp="1"/>
          </p:cNvSpPr>
          <p:nvPr>
            <p:ph type="ftr" sz="quarter" idx="11"/>
          </p:nvPr>
        </p:nvSpPr>
        <p:spPr>
          <a:xfrm>
            <a:off x="4654295" y="6170490"/>
            <a:ext cx="5588349" cy="457200"/>
          </a:xfrm>
        </p:spPr>
        <p:txBody>
          <a:bodyPr/>
          <a:lstStyle/>
          <a:p>
            <a:endParaRPr lang="en-US" dirty="0"/>
          </a:p>
        </p:txBody>
      </p:sp>
      <p:sp>
        <p:nvSpPr>
          <p:cNvPr id="25" name="Slide Number Placeholder 24">
            <a:extLst>
              <a:ext uri="{FF2B5EF4-FFF2-40B4-BE49-F238E27FC236}">
                <a16:creationId xmlns:a16="http://schemas.microsoft.com/office/drawing/2014/main" id="{48C1E146-840A-4217-B63E-62E5CF8909C2}"/>
              </a:ext>
            </a:extLst>
          </p:cNvPr>
          <p:cNvSpPr>
            <a:spLocks noGrp="1"/>
          </p:cNvSpPr>
          <p:nvPr>
            <p:ph type="sldNum" sz="quarter" idx="12"/>
          </p:nvPr>
        </p:nvSpPr>
        <p:spPr>
          <a:xfrm>
            <a:off x="10515600" y="6170490"/>
            <a:ext cx="1198829" cy="457200"/>
          </a:xfrm>
        </p:spPr>
        <p:txBody>
          <a:bodyPr/>
          <a:lstStyle>
            <a:lvl1pPr algn="r">
              <a:defRPr/>
            </a:lvl1pPr>
          </a:lstStyle>
          <a:p>
            <a:fld id="{FAEF9944-A4F6-4C59-AEBD-678D6480B8EA}" type="slidenum">
              <a:rPr lang="en-US" smtClean="0"/>
              <a:pPr/>
              <a:t>‹#›</a:t>
            </a:fld>
            <a:endParaRPr lang="en-US" dirty="0"/>
          </a:p>
        </p:txBody>
      </p:sp>
      <p:sp>
        <p:nvSpPr>
          <p:cNvPr id="4" name="Freeform: Shape 3">
            <a:extLst>
              <a:ext uri="{FF2B5EF4-FFF2-40B4-BE49-F238E27FC236}">
                <a16:creationId xmlns:a16="http://schemas.microsoft.com/office/drawing/2014/main" id="{8CD419D4-EA9D-42D9-BF62-B07F0B7B672B}"/>
              </a:ext>
            </a:extLst>
          </p:cNvPr>
          <p:cNvSpPr/>
          <p:nvPr/>
        </p:nvSpPr>
        <p:spPr>
          <a:xfrm>
            <a:off x="1375409" y="0"/>
            <a:ext cx="2529723" cy="6858000"/>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5" name="Freeform: Shape 4">
            <a:extLst>
              <a:ext uri="{FF2B5EF4-FFF2-40B4-BE49-F238E27FC236}">
                <a16:creationId xmlns:a16="http://schemas.microsoft.com/office/drawing/2014/main" id="{1C6FEC9B-9608-4181-A9E5-A1B80E72021C}"/>
              </a:ext>
            </a:extLst>
          </p:cNvPr>
          <p:cNvSpPr/>
          <p:nvPr/>
        </p:nvSpPr>
        <p:spPr>
          <a:xfrm>
            <a:off x="1155402" y="0"/>
            <a:ext cx="2536434" cy="6858000"/>
          </a:xfrm>
          <a:custGeom>
            <a:avLst/>
            <a:gdLst>
              <a:gd name="connsiteX0" fmla="*/ 879731 w 2536434"/>
              <a:gd name="connsiteY0" fmla="*/ 0 h 6858000"/>
              <a:gd name="connsiteX1" fmla="*/ 913411 w 2536434"/>
              <a:gd name="connsiteY1" fmla="*/ 0 h 6858000"/>
              <a:gd name="connsiteX2" fmla="*/ 935535 w 2536434"/>
              <a:gd name="connsiteY2" fmla="*/ 14997 h 6858000"/>
              <a:gd name="connsiteX3" fmla="*/ 2536434 w 2536434"/>
              <a:gd name="connsiteY3" fmla="*/ 3621656 h 6858000"/>
              <a:gd name="connsiteX4" fmla="*/ 662084 w 2536434"/>
              <a:gd name="connsiteY4" fmla="*/ 6374814 h 6858000"/>
              <a:gd name="connsiteX5" fmla="*/ 145436 w 2536434"/>
              <a:gd name="connsiteY5" fmla="*/ 6780599 h 6858000"/>
              <a:gd name="connsiteX6" fmla="*/ 33680 w 2536434"/>
              <a:gd name="connsiteY6" fmla="*/ 6858000 h 6858000"/>
              <a:gd name="connsiteX7" fmla="*/ 0 w 2536434"/>
              <a:gd name="connsiteY7" fmla="*/ 6858000 h 6858000"/>
              <a:gd name="connsiteX8" fmla="*/ 111756 w 2536434"/>
              <a:gd name="connsiteY8" fmla="*/ 6780599 h 6858000"/>
              <a:gd name="connsiteX9" fmla="*/ 628404 w 2536434"/>
              <a:gd name="connsiteY9" fmla="*/ 6374814 h 6858000"/>
              <a:gd name="connsiteX10" fmla="*/ 2502754 w 2536434"/>
              <a:gd name="connsiteY10" fmla="*/ 3621656 h 6858000"/>
              <a:gd name="connsiteX11" fmla="*/ 901855 w 2536434"/>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36434" h="6858000">
                <a:moveTo>
                  <a:pt x="879731" y="0"/>
                </a:moveTo>
                <a:lnTo>
                  <a:pt x="913411" y="0"/>
                </a:lnTo>
                <a:lnTo>
                  <a:pt x="935535" y="14997"/>
                </a:lnTo>
                <a:cubicBezTo>
                  <a:pt x="1962698" y="754641"/>
                  <a:pt x="2536434" y="2093192"/>
                  <a:pt x="2536434" y="3621656"/>
                </a:cubicBezTo>
                <a:cubicBezTo>
                  <a:pt x="2536434" y="4969131"/>
                  <a:pt x="1607709" y="5602839"/>
                  <a:pt x="662084" y="6374814"/>
                </a:cubicBezTo>
                <a:cubicBezTo>
                  <a:pt x="489881" y="6515397"/>
                  <a:pt x="319254" y="6653108"/>
                  <a:pt x="145436" y="6780599"/>
                </a:cubicBezTo>
                <a:lnTo>
                  <a:pt x="33680"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6" name="Freeform: Shape 5">
            <a:extLst>
              <a:ext uri="{FF2B5EF4-FFF2-40B4-BE49-F238E27FC236}">
                <a16:creationId xmlns:a16="http://schemas.microsoft.com/office/drawing/2014/main" id="{AB1564ED-F26F-451D-97D6-A6EC3E83FD55}"/>
              </a:ext>
            </a:extLst>
          </p:cNvPr>
          <p:cNvSpPr/>
          <p:nvPr/>
        </p:nvSpPr>
        <p:spPr>
          <a:xfrm>
            <a:off x="924161" y="0"/>
            <a:ext cx="2261351" cy="6858000"/>
          </a:xfrm>
          <a:custGeom>
            <a:avLst/>
            <a:gdLst>
              <a:gd name="connsiteX0" fmla="*/ 879731 w 2521425"/>
              <a:gd name="connsiteY0" fmla="*/ 0 h 6858000"/>
              <a:gd name="connsiteX1" fmla="*/ 898402 w 2521425"/>
              <a:gd name="connsiteY1" fmla="*/ 0 h 6858000"/>
              <a:gd name="connsiteX2" fmla="*/ 920526 w 2521425"/>
              <a:gd name="connsiteY2" fmla="*/ 14997 h 6858000"/>
              <a:gd name="connsiteX3" fmla="*/ 2521425 w 2521425"/>
              <a:gd name="connsiteY3" fmla="*/ 3621656 h 6858000"/>
              <a:gd name="connsiteX4" fmla="*/ 647075 w 2521425"/>
              <a:gd name="connsiteY4" fmla="*/ 6374814 h 6858000"/>
              <a:gd name="connsiteX5" fmla="*/ 130427 w 2521425"/>
              <a:gd name="connsiteY5" fmla="*/ 6780599 h 6858000"/>
              <a:gd name="connsiteX6" fmla="*/ 18671 w 2521425"/>
              <a:gd name="connsiteY6" fmla="*/ 6858000 h 6858000"/>
              <a:gd name="connsiteX7" fmla="*/ 0 w 2521425"/>
              <a:gd name="connsiteY7" fmla="*/ 6858000 h 6858000"/>
              <a:gd name="connsiteX8" fmla="*/ 111756 w 2521425"/>
              <a:gd name="connsiteY8" fmla="*/ 6780599 h 6858000"/>
              <a:gd name="connsiteX9" fmla="*/ 628404 w 2521425"/>
              <a:gd name="connsiteY9" fmla="*/ 6374814 h 6858000"/>
              <a:gd name="connsiteX10" fmla="*/ 2502754 w 2521425"/>
              <a:gd name="connsiteY10" fmla="*/ 3621656 h 6858000"/>
              <a:gd name="connsiteX11" fmla="*/ 901855 w 2521425"/>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1425" h="6858000">
                <a:moveTo>
                  <a:pt x="879731" y="0"/>
                </a:moveTo>
                <a:lnTo>
                  <a:pt x="898402" y="0"/>
                </a:lnTo>
                <a:lnTo>
                  <a:pt x="920526" y="14997"/>
                </a:lnTo>
                <a:cubicBezTo>
                  <a:pt x="1947689" y="754641"/>
                  <a:pt x="2521425" y="2093192"/>
                  <a:pt x="2521425" y="3621656"/>
                </a:cubicBezTo>
                <a:cubicBezTo>
                  <a:pt x="2521425" y="4969131"/>
                  <a:pt x="1592700" y="5602839"/>
                  <a:pt x="647075" y="6374814"/>
                </a:cubicBezTo>
                <a:cubicBezTo>
                  <a:pt x="474872" y="6515397"/>
                  <a:pt x="304245" y="6653108"/>
                  <a:pt x="130427" y="6780599"/>
                </a:cubicBezTo>
                <a:lnTo>
                  <a:pt x="18671"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Tree>
    <p:extLst>
      <p:ext uri="{BB962C8B-B14F-4D97-AF65-F5344CB8AC3E}">
        <p14:creationId xmlns:p14="http://schemas.microsoft.com/office/powerpoint/2010/main" val="35314571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36397E4A-EB6A-4FA6-AA4F-69EA0C70FDC9}"/>
              </a:ext>
            </a:extLst>
          </p:cNvPr>
          <p:cNvSpPr>
            <a:spLocks noGrp="1"/>
          </p:cNvSpPr>
          <p:nvPr>
            <p:ph type="dt" sz="half" idx="10"/>
          </p:nvPr>
        </p:nvSpPr>
        <p:spPr/>
        <p:txBody>
          <a:bodyPr/>
          <a:lstStyle/>
          <a:p>
            <a:fld id="{6F86ED0C-1DA7-41F0-94CF-6218B1FEDFF1}" type="datetime1">
              <a:rPr lang="en-US" smtClean="0"/>
              <a:t>6/24/26</a:t>
            </a:fld>
            <a:endParaRPr lang="en-US" dirty="0"/>
          </a:p>
        </p:txBody>
      </p:sp>
      <p:sp>
        <p:nvSpPr>
          <p:cNvPr id="8" name="Footer Placeholder 7">
            <a:extLst>
              <a:ext uri="{FF2B5EF4-FFF2-40B4-BE49-F238E27FC236}">
                <a16:creationId xmlns:a16="http://schemas.microsoft.com/office/drawing/2014/main" id="{051A2F5D-7AC4-4F91-965A-7B6A45D6F414}"/>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D26E8B86-CDB8-482F-9D9F-1BFDA3638B3E}"/>
              </a:ext>
            </a:extLst>
          </p:cNvPr>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val="12384092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77965" y="507037"/>
            <a:ext cx="1571626" cy="533993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933700" y="524373"/>
            <a:ext cx="5959577" cy="532259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9277965" y="6296615"/>
            <a:ext cx="2505996" cy="365125"/>
          </a:xfrm>
        </p:spPr>
        <p:txBody>
          <a:bodyPr/>
          <a:lstStyle/>
          <a:p>
            <a:fld id="{EECF02AB-6034-4B88-BC5A-7C17CB0EF809}" type="datetime1">
              <a:rPr lang="en-US" smtClean="0"/>
              <a:t>6/24/26</a:t>
            </a:fld>
            <a:endParaRPr lang="en-US" dirty="0"/>
          </a:p>
        </p:txBody>
      </p:sp>
      <p:sp>
        <p:nvSpPr>
          <p:cNvPr id="5" name="Footer Placeholder 4"/>
          <p:cNvSpPr>
            <a:spLocks noGrp="1"/>
          </p:cNvSpPr>
          <p:nvPr>
            <p:ph type="ftr" sz="quarter" idx="11"/>
          </p:nvPr>
        </p:nvSpPr>
        <p:spPr>
          <a:xfrm>
            <a:off x="2933699" y="6296615"/>
            <a:ext cx="5959577" cy="365125"/>
          </a:xfrm>
        </p:spPr>
        <p:txBody>
          <a:bodyPr/>
          <a:lstStyle/>
          <a:p>
            <a:endParaRPr lang="en-US" dirty="0"/>
          </a:p>
        </p:txBody>
      </p:sp>
      <p:sp>
        <p:nvSpPr>
          <p:cNvPr id="6" name="Slide Number Placeholder 5"/>
          <p:cNvSpPr>
            <a:spLocks noGrp="1"/>
          </p:cNvSpPr>
          <p:nvPr>
            <p:ph type="sldNum" sz="quarter" idx="12"/>
          </p:nvPr>
        </p:nvSpPr>
        <p:spPr>
          <a:xfrm rot="5400000">
            <a:off x="8734643" y="2853201"/>
            <a:ext cx="5383267" cy="604269"/>
          </a:xfrm>
        </p:spPr>
        <p:txBody>
          <a:bodyPr/>
          <a:lstStyle>
            <a:lvl1pPr algn="l">
              <a:defRPr/>
            </a:lvl1pPr>
          </a:lstStyle>
          <a:p>
            <a:fld id="{FAEF9944-A4F6-4C59-AEBD-678D6480B8EA}" type="slidenum">
              <a:rPr lang="en-US" smtClean="0"/>
              <a:pPr/>
              <a:t>‹#›</a:t>
            </a:fld>
            <a:endParaRPr lang="en-US" dirty="0"/>
          </a:p>
        </p:txBody>
      </p:sp>
      <p:cxnSp>
        <p:nvCxnSpPr>
          <p:cNvPr id="7" name="Straight Connector 6" title="Rule Line">
            <a:extLst>
              <a:ext uri="{FF2B5EF4-FFF2-40B4-BE49-F238E27FC236}">
                <a16:creationId xmlns:a16="http://schemas.microsoft.com/office/drawing/2014/main" id="{A1005B08-D2D4-455C-AA62-1200E43E7AF9}"/>
              </a:ext>
            </a:extLst>
          </p:cNvPr>
          <p:cNvCxnSpPr/>
          <p:nvPr/>
        </p:nvCxnSpPr>
        <p:spPr>
          <a:xfrm>
            <a:off x="9111582" y="571502"/>
            <a:ext cx="0" cy="5275467"/>
          </a:xfrm>
          <a:prstGeom prst="line">
            <a:avLst/>
          </a:prstGeom>
          <a:ln w="381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522896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Date Placeholder 9">
            <a:extLst>
              <a:ext uri="{FF2B5EF4-FFF2-40B4-BE49-F238E27FC236}">
                <a16:creationId xmlns:a16="http://schemas.microsoft.com/office/drawing/2014/main" id="{6923EF53-7767-4C94-BEF6-D452927945DA}"/>
              </a:ext>
            </a:extLst>
          </p:cNvPr>
          <p:cNvSpPr>
            <a:spLocks noGrp="1"/>
          </p:cNvSpPr>
          <p:nvPr>
            <p:ph type="dt" sz="half" idx="10"/>
          </p:nvPr>
        </p:nvSpPr>
        <p:spPr/>
        <p:txBody>
          <a:bodyPr/>
          <a:lstStyle/>
          <a:p>
            <a:fld id="{22F3E5F3-28EE-488F-BD53-B744C06C3DEC}" type="datetime1">
              <a:rPr lang="en-US" smtClean="0"/>
              <a:t>6/24/26</a:t>
            </a:fld>
            <a:endParaRPr lang="en-US" dirty="0"/>
          </a:p>
        </p:txBody>
      </p:sp>
      <p:sp>
        <p:nvSpPr>
          <p:cNvPr id="11" name="Footer Placeholder 10">
            <a:extLst>
              <a:ext uri="{FF2B5EF4-FFF2-40B4-BE49-F238E27FC236}">
                <a16:creationId xmlns:a16="http://schemas.microsoft.com/office/drawing/2014/main" id="{ACF12700-F905-4CFA-970C-C81E05A64D5B}"/>
              </a:ext>
            </a:extLst>
          </p:cNvPr>
          <p:cNvSpPr>
            <a:spLocks noGrp="1"/>
          </p:cNvSpPr>
          <p:nvPr>
            <p:ph type="ftr" sz="quarter" idx="11"/>
          </p:nvPr>
        </p:nvSpPr>
        <p:spPr/>
        <p:txBody>
          <a:bodyPr/>
          <a:lstStyle/>
          <a:p>
            <a:endParaRPr lang="en-US" dirty="0"/>
          </a:p>
        </p:txBody>
      </p:sp>
      <p:sp>
        <p:nvSpPr>
          <p:cNvPr id="12" name="Slide Number Placeholder 11">
            <a:extLst>
              <a:ext uri="{FF2B5EF4-FFF2-40B4-BE49-F238E27FC236}">
                <a16:creationId xmlns:a16="http://schemas.microsoft.com/office/drawing/2014/main" id="{DA1B1EE2-BCA3-432B-A32D-B04C7F1DD93F}"/>
              </a:ext>
            </a:extLst>
          </p:cNvPr>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val="38049495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B84A89F5-6982-40AE-8108-88B93E85C8FF}"/>
              </a:ext>
            </a:extLst>
          </p:cNvPr>
          <p:cNvGrpSpPr/>
          <p:nvPr/>
        </p:nvGrpSpPr>
        <p:grpSpPr>
          <a:xfrm>
            <a:off x="3124577" y="0"/>
            <a:ext cx="4389519" cy="2916937"/>
            <a:chOff x="3124577" y="0"/>
            <a:chExt cx="4389519" cy="2916937"/>
          </a:xfrm>
        </p:grpSpPr>
        <p:sp>
          <p:nvSpPr>
            <p:cNvPr id="49" name="Freeform: Shape 48">
              <a:extLst>
                <a:ext uri="{FF2B5EF4-FFF2-40B4-BE49-F238E27FC236}">
                  <a16:creationId xmlns:a16="http://schemas.microsoft.com/office/drawing/2014/main" id="{B80BED93-E30B-4492-A268-84C33CA4F067}"/>
                </a:ext>
              </a:extLst>
            </p:cNvPr>
            <p:cNvSpPr/>
            <p:nvPr/>
          </p:nvSpPr>
          <p:spPr>
            <a:xfrm>
              <a:off x="3320637" y="0"/>
              <a:ext cx="4013331" cy="2742133"/>
            </a:xfrm>
            <a:custGeom>
              <a:avLst/>
              <a:gdLst>
                <a:gd name="connsiteX0" fmla="*/ 294151 w 4013331"/>
                <a:gd name="connsiteY0" fmla="*/ 0 h 2742133"/>
                <a:gd name="connsiteX1" fmla="*/ 3844057 w 4013331"/>
                <a:gd name="connsiteY1" fmla="*/ 0 h 2742133"/>
                <a:gd name="connsiteX2" fmla="*/ 3892490 w 4013331"/>
                <a:gd name="connsiteY2" fmla="*/ 131440 h 2742133"/>
                <a:gd name="connsiteX3" fmla="*/ 4013331 w 4013331"/>
                <a:gd name="connsiteY3" fmla="*/ 941251 h 2742133"/>
                <a:gd name="connsiteX4" fmla="*/ 3804827 w 4013331"/>
                <a:gd name="connsiteY4" fmla="*/ 1540292 h 2742133"/>
                <a:gd name="connsiteX5" fmla="*/ 3187498 w 4013331"/>
                <a:gd name="connsiteY5" fmla="*/ 2098087 h 2742133"/>
                <a:gd name="connsiteX6" fmla="*/ 3051769 w 4013331"/>
                <a:gd name="connsiteY6" fmla="*/ 2204787 h 2742133"/>
                <a:gd name="connsiteX7" fmla="*/ 1936476 w 4013331"/>
                <a:gd name="connsiteY7" fmla="*/ 2742133 h 2742133"/>
                <a:gd name="connsiteX8" fmla="*/ 467303 w 4013331"/>
                <a:gd name="connsiteY8" fmla="*/ 1868695 h 2742133"/>
                <a:gd name="connsiteX9" fmla="*/ 310732 w 4013331"/>
                <a:gd name="connsiteY9" fmla="*/ 1645244 h 2742133"/>
                <a:gd name="connsiteX10" fmla="*/ 0 w 4013331"/>
                <a:gd name="connsiteY10" fmla="*/ 941251 h 2742133"/>
                <a:gd name="connsiteX11" fmla="*/ 187749 w 4013331"/>
                <a:gd name="connsiteY11" fmla="*/ 183076 h 2742133"/>
                <a:gd name="connsiteX12" fmla="*/ 288888 w 4013331"/>
                <a:gd name="connsiteY12" fmla="*/ 7329 h 27421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013331" h="2742133">
                  <a:moveTo>
                    <a:pt x="294151" y="0"/>
                  </a:moveTo>
                  <a:lnTo>
                    <a:pt x="3844057" y="0"/>
                  </a:lnTo>
                  <a:lnTo>
                    <a:pt x="3892490" y="131440"/>
                  </a:lnTo>
                  <a:cubicBezTo>
                    <a:pt x="3971777" y="378867"/>
                    <a:pt x="4013331" y="652783"/>
                    <a:pt x="4013331" y="941251"/>
                  </a:cubicBezTo>
                  <a:cubicBezTo>
                    <a:pt x="4013331" y="1171430"/>
                    <a:pt x="3948997" y="1356167"/>
                    <a:pt x="3804827" y="1540292"/>
                  </a:cubicBezTo>
                  <a:cubicBezTo>
                    <a:pt x="3654026" y="1732895"/>
                    <a:pt x="3427436" y="1910292"/>
                    <a:pt x="3187498" y="2098087"/>
                  </a:cubicBezTo>
                  <a:cubicBezTo>
                    <a:pt x="3143231" y="2132693"/>
                    <a:pt x="3097499" y="2168522"/>
                    <a:pt x="3051769" y="2204787"/>
                  </a:cubicBezTo>
                  <a:cubicBezTo>
                    <a:pt x="2642425" y="2529345"/>
                    <a:pt x="2343664" y="2742133"/>
                    <a:pt x="1936476" y="2742133"/>
                  </a:cubicBezTo>
                  <a:cubicBezTo>
                    <a:pt x="1316045" y="2742133"/>
                    <a:pt x="876647" y="2480932"/>
                    <a:pt x="467303" y="1868695"/>
                  </a:cubicBezTo>
                  <a:cubicBezTo>
                    <a:pt x="413736" y="1788559"/>
                    <a:pt x="361372" y="1715679"/>
                    <a:pt x="310732" y="1645244"/>
                  </a:cubicBezTo>
                  <a:cubicBezTo>
                    <a:pt x="100850" y="1353195"/>
                    <a:pt x="0" y="1201315"/>
                    <a:pt x="0" y="941251"/>
                  </a:cubicBezTo>
                  <a:cubicBezTo>
                    <a:pt x="0" y="683021"/>
                    <a:pt x="63214" y="427935"/>
                    <a:pt x="187749" y="183076"/>
                  </a:cubicBezTo>
                  <a:cubicBezTo>
                    <a:pt x="218215" y="123194"/>
                    <a:pt x="251953" y="64578"/>
                    <a:pt x="288888" y="7329"/>
                  </a:cubicBez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50" name="Freeform: Shape 49">
              <a:extLst>
                <a:ext uri="{FF2B5EF4-FFF2-40B4-BE49-F238E27FC236}">
                  <a16:creationId xmlns:a16="http://schemas.microsoft.com/office/drawing/2014/main" id="{965F60C1-CD8B-4326-9B24-3D197CF382A6}"/>
                </a:ext>
              </a:extLst>
            </p:cNvPr>
            <p:cNvSpPr/>
            <p:nvPr/>
          </p:nvSpPr>
          <p:spPr>
            <a:xfrm>
              <a:off x="3566319" y="0"/>
              <a:ext cx="3401415" cy="2440484"/>
            </a:xfrm>
            <a:custGeom>
              <a:avLst/>
              <a:gdLst>
                <a:gd name="connsiteX0" fmla="*/ 332917 w 3401415"/>
                <a:gd name="connsiteY0" fmla="*/ 0 h 2440484"/>
                <a:gd name="connsiteX1" fmla="*/ 3207137 w 3401415"/>
                <a:gd name="connsiteY1" fmla="*/ 0 h 2440484"/>
                <a:gd name="connsiteX2" fmla="*/ 3242654 w 3401415"/>
                <a:gd name="connsiteY2" fmla="*/ 74937 h 2440484"/>
                <a:gd name="connsiteX3" fmla="*/ 3401415 w 3401415"/>
                <a:gd name="connsiteY3" fmla="*/ 914184 h 2440484"/>
                <a:gd name="connsiteX4" fmla="*/ 3224702 w 3401415"/>
                <a:gd name="connsiteY4" fmla="*/ 1421888 h 2440484"/>
                <a:gd name="connsiteX5" fmla="*/ 2701498 w 3401415"/>
                <a:gd name="connsiteY5" fmla="*/ 1894635 h 2440484"/>
                <a:gd name="connsiteX6" fmla="*/ 2586463 w 3401415"/>
                <a:gd name="connsiteY6" fmla="*/ 1985068 h 2440484"/>
                <a:gd name="connsiteX7" fmla="*/ 1641219 w 3401415"/>
                <a:gd name="connsiteY7" fmla="*/ 2440484 h 2440484"/>
                <a:gd name="connsiteX8" fmla="*/ 396053 w 3401415"/>
                <a:gd name="connsiteY8" fmla="*/ 1700219 h 2440484"/>
                <a:gd name="connsiteX9" fmla="*/ 263354 w 3401415"/>
                <a:gd name="connsiteY9" fmla="*/ 1510839 h 2440484"/>
                <a:gd name="connsiteX10" fmla="*/ 0 w 3401415"/>
                <a:gd name="connsiteY10" fmla="*/ 914184 h 2440484"/>
                <a:gd name="connsiteX11" fmla="*/ 159122 w 3401415"/>
                <a:gd name="connsiteY11" fmla="*/ 271610 h 2440484"/>
                <a:gd name="connsiteX12" fmla="*/ 244841 w 3401415"/>
                <a:gd name="connsiteY12" fmla="*/ 122658 h 2440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01415" h="2440484">
                  <a:moveTo>
                    <a:pt x="332917" y="0"/>
                  </a:moveTo>
                  <a:lnTo>
                    <a:pt x="3207137" y="0"/>
                  </a:lnTo>
                  <a:lnTo>
                    <a:pt x="3242654" y="74937"/>
                  </a:lnTo>
                  <a:cubicBezTo>
                    <a:pt x="3346386" y="322243"/>
                    <a:pt x="3401415" y="608579"/>
                    <a:pt x="3401415" y="914184"/>
                  </a:cubicBezTo>
                  <a:cubicBezTo>
                    <a:pt x="3401415" y="1109268"/>
                    <a:pt x="3346890" y="1265837"/>
                    <a:pt x="3224702" y="1421888"/>
                  </a:cubicBezTo>
                  <a:cubicBezTo>
                    <a:pt x="3096894" y="1585125"/>
                    <a:pt x="2904852" y="1735475"/>
                    <a:pt x="2701498" y="1894635"/>
                  </a:cubicBezTo>
                  <a:cubicBezTo>
                    <a:pt x="2663980" y="1923966"/>
                    <a:pt x="2625221" y="1954332"/>
                    <a:pt x="2586463" y="1985068"/>
                  </a:cubicBezTo>
                  <a:cubicBezTo>
                    <a:pt x="2239532" y="2260140"/>
                    <a:pt x="1986324" y="2440484"/>
                    <a:pt x="1641219" y="2440484"/>
                  </a:cubicBezTo>
                  <a:cubicBezTo>
                    <a:pt x="1115386" y="2440484"/>
                    <a:pt x="742984" y="2219109"/>
                    <a:pt x="396053" y="1700219"/>
                  </a:cubicBezTo>
                  <a:cubicBezTo>
                    <a:pt x="350653" y="1632303"/>
                    <a:pt x="306273" y="1570535"/>
                    <a:pt x="263354" y="1510839"/>
                  </a:cubicBezTo>
                  <a:cubicBezTo>
                    <a:pt x="85473" y="1263318"/>
                    <a:pt x="0" y="1134597"/>
                    <a:pt x="0" y="914184"/>
                  </a:cubicBezTo>
                  <a:cubicBezTo>
                    <a:pt x="0" y="695327"/>
                    <a:pt x="53576" y="479135"/>
                    <a:pt x="159122" y="271610"/>
                  </a:cubicBezTo>
                  <a:cubicBezTo>
                    <a:pt x="184943" y="220858"/>
                    <a:pt x="213538" y="171179"/>
                    <a:pt x="244841" y="122658"/>
                  </a:cubicBezTo>
                  <a:close/>
                </a:path>
              </a:pathLst>
            </a:custGeom>
            <a:noFill/>
            <a:ln w="15875">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51" name="Freeform: Shape 50">
              <a:extLst>
                <a:ext uri="{FF2B5EF4-FFF2-40B4-BE49-F238E27FC236}">
                  <a16:creationId xmlns:a16="http://schemas.microsoft.com/office/drawing/2014/main" id="{69511D06-104E-440E-8049-4CDCE4B87E96}"/>
                </a:ext>
              </a:extLst>
            </p:cNvPr>
            <p:cNvSpPr/>
            <p:nvPr/>
          </p:nvSpPr>
          <p:spPr>
            <a:xfrm>
              <a:off x="3232490" y="0"/>
              <a:ext cx="4164597" cy="2817185"/>
            </a:xfrm>
            <a:custGeom>
              <a:avLst/>
              <a:gdLst>
                <a:gd name="connsiteX0" fmla="*/ 237339 w 4130517"/>
                <a:gd name="connsiteY0" fmla="*/ 0 h 2806419"/>
                <a:gd name="connsiteX1" fmla="*/ 3997489 w 4130517"/>
                <a:gd name="connsiteY1" fmla="*/ 0 h 2806419"/>
                <a:gd name="connsiteX2" fmla="*/ 4006148 w 4130517"/>
                <a:gd name="connsiteY2" fmla="*/ 24333 h 2806419"/>
                <a:gd name="connsiteX3" fmla="*/ 4130517 w 4130517"/>
                <a:gd name="connsiteY3" fmla="*/ 887307 h 2806419"/>
                <a:gd name="connsiteX4" fmla="*/ 3915925 w 4130517"/>
                <a:gd name="connsiteY4" fmla="*/ 1525677 h 2806419"/>
                <a:gd name="connsiteX5" fmla="*/ 3280571 w 4130517"/>
                <a:gd name="connsiteY5" fmla="*/ 2120090 h 2806419"/>
                <a:gd name="connsiteX6" fmla="*/ 3140878 w 4130517"/>
                <a:gd name="connsiteY6" fmla="*/ 2233796 h 2806419"/>
                <a:gd name="connsiteX7" fmla="*/ 1993019 w 4130517"/>
                <a:gd name="connsiteY7" fmla="*/ 2806419 h 2806419"/>
                <a:gd name="connsiteX8" fmla="*/ 480948 w 4130517"/>
                <a:gd name="connsiteY8" fmla="*/ 1875638 h 2806419"/>
                <a:gd name="connsiteX9" fmla="*/ 319805 w 4130517"/>
                <a:gd name="connsiteY9" fmla="*/ 1637519 h 2806419"/>
                <a:gd name="connsiteX10" fmla="*/ 0 w 4130517"/>
                <a:gd name="connsiteY10" fmla="*/ 887307 h 2806419"/>
                <a:gd name="connsiteX11" fmla="*/ 193231 w 4130517"/>
                <a:gd name="connsiteY11" fmla="*/ 79360 h 2806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130517" h="2806419">
                  <a:moveTo>
                    <a:pt x="237339" y="0"/>
                  </a:moveTo>
                  <a:lnTo>
                    <a:pt x="3997489" y="0"/>
                  </a:lnTo>
                  <a:lnTo>
                    <a:pt x="4006148" y="24333"/>
                  </a:lnTo>
                  <a:cubicBezTo>
                    <a:pt x="4087750" y="288004"/>
                    <a:pt x="4130517" y="579903"/>
                    <a:pt x="4130517" y="887307"/>
                  </a:cubicBezTo>
                  <a:cubicBezTo>
                    <a:pt x="4130517" y="1132599"/>
                    <a:pt x="4064304" y="1329464"/>
                    <a:pt x="3915925" y="1525677"/>
                  </a:cubicBezTo>
                  <a:cubicBezTo>
                    <a:pt x="3760721" y="1730924"/>
                    <a:pt x="3527514" y="1919967"/>
                    <a:pt x="3280571" y="2120090"/>
                  </a:cubicBezTo>
                  <a:cubicBezTo>
                    <a:pt x="3235011" y="2156968"/>
                    <a:pt x="3187944" y="2195151"/>
                    <a:pt x="3140878" y="2233796"/>
                  </a:cubicBezTo>
                  <a:cubicBezTo>
                    <a:pt x="2719582" y="2579662"/>
                    <a:pt x="2412097" y="2806419"/>
                    <a:pt x="1993019" y="2806419"/>
                  </a:cubicBezTo>
                  <a:cubicBezTo>
                    <a:pt x="1354472" y="2806419"/>
                    <a:pt x="902244" y="2528070"/>
                    <a:pt x="480948" y="1875638"/>
                  </a:cubicBezTo>
                  <a:cubicBezTo>
                    <a:pt x="425816" y="1790244"/>
                    <a:pt x="371924" y="1712578"/>
                    <a:pt x="319805" y="1637519"/>
                  </a:cubicBezTo>
                  <a:cubicBezTo>
                    <a:pt x="103795" y="1326296"/>
                    <a:pt x="0" y="1164446"/>
                    <a:pt x="0" y="887307"/>
                  </a:cubicBezTo>
                  <a:cubicBezTo>
                    <a:pt x="0" y="612125"/>
                    <a:pt x="65060" y="340293"/>
                    <a:pt x="193231" y="79360"/>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52" name="Freeform: Shape 51">
              <a:extLst>
                <a:ext uri="{FF2B5EF4-FFF2-40B4-BE49-F238E27FC236}">
                  <a16:creationId xmlns:a16="http://schemas.microsoft.com/office/drawing/2014/main" id="{164F6B39-7B0A-4839-9F52-1FFA2044F248}"/>
                </a:ext>
              </a:extLst>
            </p:cNvPr>
            <p:cNvSpPr/>
            <p:nvPr/>
          </p:nvSpPr>
          <p:spPr>
            <a:xfrm>
              <a:off x="3124577" y="0"/>
              <a:ext cx="4389519" cy="2916937"/>
            </a:xfrm>
            <a:custGeom>
              <a:avLst/>
              <a:gdLst>
                <a:gd name="connsiteX0" fmla="*/ 208215 w 4389519"/>
                <a:gd name="connsiteY0" fmla="*/ 0 h 2916937"/>
                <a:gd name="connsiteX1" fmla="*/ 4284014 w 4389519"/>
                <a:gd name="connsiteY1" fmla="*/ 0 h 2916937"/>
                <a:gd name="connsiteX2" fmla="*/ 4335794 w 4389519"/>
                <a:gd name="connsiteY2" fmla="*/ 207911 h 2916937"/>
                <a:gd name="connsiteX3" fmla="*/ 4376420 w 4389519"/>
                <a:gd name="connsiteY3" fmla="*/ 1078865 h 2916937"/>
                <a:gd name="connsiteX4" fmla="*/ 4090147 w 4389519"/>
                <a:gd name="connsiteY4" fmla="*/ 1734728 h 2916937"/>
                <a:gd name="connsiteX5" fmla="*/ 3362552 w 4389519"/>
                <a:gd name="connsiteY5" fmla="*/ 2305097 h 2916937"/>
                <a:gd name="connsiteX6" fmla="*/ 3204152 w 4389519"/>
                <a:gd name="connsiteY6" fmla="*/ 2412521 h 2916937"/>
                <a:gd name="connsiteX7" fmla="*/ 1936072 w 4389519"/>
                <a:gd name="connsiteY7" fmla="*/ 2912360 h 2916937"/>
                <a:gd name="connsiteX8" fmla="*/ 421690 w 4389519"/>
                <a:gd name="connsiteY8" fmla="*/ 1787063 h 2916937"/>
                <a:gd name="connsiteX9" fmla="*/ 273167 w 4389519"/>
                <a:gd name="connsiteY9" fmla="*/ 1520080 h 2916937"/>
                <a:gd name="connsiteX10" fmla="*/ 4118 w 4389519"/>
                <a:gd name="connsiteY10" fmla="*/ 696338 h 2916937"/>
                <a:gd name="connsiteX11" fmla="*/ 175984 w 4389519"/>
                <a:gd name="connsiteY11" fmla="*/ 60381 h 2916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389519" h="2916937">
                  <a:moveTo>
                    <a:pt x="208215" y="0"/>
                  </a:moveTo>
                  <a:lnTo>
                    <a:pt x="4284014" y="0"/>
                  </a:lnTo>
                  <a:lnTo>
                    <a:pt x="4335794" y="207911"/>
                  </a:lnTo>
                  <a:cubicBezTo>
                    <a:pt x="4388748" y="479686"/>
                    <a:pt x="4403109" y="773803"/>
                    <a:pt x="4376420" y="1078865"/>
                  </a:cubicBezTo>
                  <a:cubicBezTo>
                    <a:pt x="4353703" y="1338514"/>
                    <a:pt x="4265383" y="1540772"/>
                    <a:pt x="4090147" y="1734728"/>
                  </a:cubicBezTo>
                  <a:cubicBezTo>
                    <a:pt x="3906850" y="1937616"/>
                    <a:pt x="3642485" y="2116128"/>
                    <a:pt x="3362552" y="2305097"/>
                  </a:cubicBezTo>
                  <a:cubicBezTo>
                    <a:pt x="3310910" y="2339914"/>
                    <a:pt x="3257553" y="2375972"/>
                    <a:pt x="3204152" y="2412521"/>
                  </a:cubicBezTo>
                  <a:cubicBezTo>
                    <a:pt x="2726165" y="2739616"/>
                    <a:pt x="2379682" y="2951171"/>
                    <a:pt x="1936072" y="2912360"/>
                  </a:cubicBezTo>
                  <a:cubicBezTo>
                    <a:pt x="1260148" y="2853224"/>
                    <a:pt x="807225" y="2516700"/>
                    <a:pt x="421690" y="1787063"/>
                  </a:cubicBezTo>
                  <a:cubicBezTo>
                    <a:pt x="371240" y="1691563"/>
                    <a:pt x="321385" y="1604361"/>
                    <a:pt x="273167" y="1520080"/>
                  </a:cubicBezTo>
                  <a:cubicBezTo>
                    <a:pt x="73334" y="1170636"/>
                    <a:pt x="-21548" y="989700"/>
                    <a:pt x="4118" y="696338"/>
                  </a:cubicBezTo>
                  <a:cubicBezTo>
                    <a:pt x="23232" y="477870"/>
                    <a:pt x="80908" y="264786"/>
                    <a:pt x="175984" y="60381"/>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grpSp>
      <p:grpSp>
        <p:nvGrpSpPr>
          <p:cNvPr id="8" name="Group 7">
            <a:extLst>
              <a:ext uri="{FF2B5EF4-FFF2-40B4-BE49-F238E27FC236}">
                <a16:creationId xmlns:a16="http://schemas.microsoft.com/office/drawing/2014/main" id="{03099122-D80B-4389-A1CF-52C635217F4B}"/>
              </a:ext>
            </a:extLst>
          </p:cNvPr>
          <p:cNvGrpSpPr/>
          <p:nvPr/>
        </p:nvGrpSpPr>
        <p:grpSpPr>
          <a:xfrm>
            <a:off x="8122942" y="0"/>
            <a:ext cx="4069058" cy="3547008"/>
            <a:chOff x="8122942" y="0"/>
            <a:chExt cx="4069058" cy="3547008"/>
          </a:xfrm>
        </p:grpSpPr>
        <p:sp>
          <p:nvSpPr>
            <p:cNvPr id="54" name="Freeform: Shape 53">
              <a:extLst>
                <a:ext uri="{FF2B5EF4-FFF2-40B4-BE49-F238E27FC236}">
                  <a16:creationId xmlns:a16="http://schemas.microsoft.com/office/drawing/2014/main" id="{CA535D59-CDAA-4AA9-84AC-A6142E857FE2}"/>
                </a:ext>
              </a:extLst>
            </p:cNvPr>
            <p:cNvSpPr/>
            <p:nvPr/>
          </p:nvSpPr>
          <p:spPr>
            <a:xfrm>
              <a:off x="8122942" y="0"/>
              <a:ext cx="4069058" cy="3547008"/>
            </a:xfrm>
            <a:custGeom>
              <a:avLst/>
              <a:gdLst>
                <a:gd name="connsiteX0" fmla="*/ 305212 w 4069058"/>
                <a:gd name="connsiteY0" fmla="*/ 0 h 3547008"/>
                <a:gd name="connsiteX1" fmla="*/ 4069058 w 4069058"/>
                <a:gd name="connsiteY1" fmla="*/ 0 h 3547008"/>
                <a:gd name="connsiteX2" fmla="*/ 4069058 w 4069058"/>
                <a:gd name="connsiteY2" fmla="*/ 2865785 h 3547008"/>
                <a:gd name="connsiteX3" fmla="*/ 3996814 w 4069058"/>
                <a:gd name="connsiteY3" fmla="*/ 2947457 h 3547008"/>
                <a:gd name="connsiteX4" fmla="*/ 2732780 w 4069058"/>
                <a:gd name="connsiteY4" fmla="*/ 3541640 h 3547008"/>
                <a:gd name="connsiteX5" fmla="*/ 1317550 w 4069058"/>
                <a:gd name="connsiteY5" fmla="*/ 3015110 h 3547008"/>
                <a:gd name="connsiteX6" fmla="*/ 1140977 w 4069058"/>
                <a:gd name="connsiteY6" fmla="*/ 2901419 h 3547008"/>
                <a:gd name="connsiteX7" fmla="*/ 330269 w 4069058"/>
                <a:gd name="connsiteY7" fmla="*/ 2297252 h 3547008"/>
                <a:gd name="connsiteX8" fmla="*/ 13299 w 4069058"/>
                <a:gd name="connsiteY8" fmla="*/ 1599966 h 3547008"/>
                <a:gd name="connsiteX9" fmla="*/ 217457 w 4069058"/>
                <a:gd name="connsiteY9" fmla="*/ 178659 h 3547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069058" h="3547008">
                  <a:moveTo>
                    <a:pt x="305212" y="0"/>
                  </a:moveTo>
                  <a:lnTo>
                    <a:pt x="4069058" y="0"/>
                  </a:lnTo>
                  <a:lnTo>
                    <a:pt x="4069058" y="2865785"/>
                  </a:lnTo>
                  <a:lnTo>
                    <a:pt x="3996814" y="2947457"/>
                  </a:lnTo>
                  <a:cubicBezTo>
                    <a:pt x="3654887" y="3311545"/>
                    <a:pt x="3252443" y="3496175"/>
                    <a:pt x="2732780" y="3541640"/>
                  </a:cubicBezTo>
                  <a:cubicBezTo>
                    <a:pt x="2236701" y="3585041"/>
                    <a:pt x="1850359" y="3361306"/>
                    <a:pt x="1317550" y="3015110"/>
                  </a:cubicBezTo>
                  <a:cubicBezTo>
                    <a:pt x="1258026" y="2976425"/>
                    <a:pt x="1198546" y="2938265"/>
                    <a:pt x="1140977" y="2901419"/>
                  </a:cubicBezTo>
                  <a:cubicBezTo>
                    <a:pt x="828927" y="2701433"/>
                    <a:pt x="534230" y="2512513"/>
                    <a:pt x="330269" y="2297252"/>
                  </a:cubicBezTo>
                  <a:cubicBezTo>
                    <a:pt x="135278" y="2091465"/>
                    <a:pt x="37487" y="1876435"/>
                    <a:pt x="13299" y="1599966"/>
                  </a:cubicBezTo>
                  <a:cubicBezTo>
                    <a:pt x="-32170" y="1080250"/>
                    <a:pt x="39709" y="589889"/>
                    <a:pt x="217457" y="178659"/>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55" name="Freeform: Shape 54">
              <a:extLst>
                <a:ext uri="{FF2B5EF4-FFF2-40B4-BE49-F238E27FC236}">
                  <a16:creationId xmlns:a16="http://schemas.microsoft.com/office/drawing/2014/main" id="{CD6948CC-6D51-4092-887C-B0664DC102C7}"/>
                </a:ext>
              </a:extLst>
            </p:cNvPr>
            <p:cNvSpPr/>
            <p:nvPr/>
          </p:nvSpPr>
          <p:spPr>
            <a:xfrm flipH="1">
              <a:off x="8319994" y="0"/>
              <a:ext cx="3872006" cy="3321595"/>
            </a:xfrm>
            <a:custGeom>
              <a:avLst/>
              <a:gdLst>
                <a:gd name="connsiteX0" fmla="*/ 3466434 w 3872006"/>
                <a:gd name="connsiteY0" fmla="*/ 0 h 3321595"/>
                <a:gd name="connsiteX1" fmla="*/ 65800 w 3872006"/>
                <a:gd name="connsiteY1" fmla="*/ 0 h 3321595"/>
                <a:gd name="connsiteX2" fmla="*/ 0 w 3872006"/>
                <a:gd name="connsiteY2" fmla="*/ 59511 h 3321595"/>
                <a:gd name="connsiteX3" fmla="*/ 0 w 3872006"/>
                <a:gd name="connsiteY3" fmla="*/ 2518435 h 3321595"/>
                <a:gd name="connsiteX4" fmla="*/ 80122 w 3872006"/>
                <a:gd name="connsiteY4" fmla="*/ 2618704 h 3321595"/>
                <a:gd name="connsiteX5" fmla="*/ 1549501 w 3872006"/>
                <a:gd name="connsiteY5" fmla="*/ 3321595 h 3321595"/>
                <a:gd name="connsiteX6" fmla="*/ 2796711 w 3872006"/>
                <a:gd name="connsiteY6" fmla="*/ 2749441 h 3321595"/>
                <a:gd name="connsiteX7" fmla="*/ 2948494 w 3872006"/>
                <a:gd name="connsiteY7" fmla="*/ 2635829 h 3321595"/>
                <a:gd name="connsiteX8" fmla="*/ 3638840 w 3872006"/>
                <a:gd name="connsiteY8" fmla="*/ 2041901 h 3321595"/>
                <a:gd name="connsiteX9" fmla="*/ 3872006 w 3872006"/>
                <a:gd name="connsiteY9" fmla="*/ 1404055 h 3321595"/>
                <a:gd name="connsiteX10" fmla="*/ 3467973 w 3872006"/>
                <a:gd name="connsiteY10" fmla="*/ 1974 h 3321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872006" h="3321595">
                  <a:moveTo>
                    <a:pt x="3466434" y="0"/>
                  </a:moveTo>
                  <a:lnTo>
                    <a:pt x="65800" y="0"/>
                  </a:lnTo>
                  <a:lnTo>
                    <a:pt x="0" y="59511"/>
                  </a:lnTo>
                  <a:lnTo>
                    <a:pt x="0" y="2518435"/>
                  </a:lnTo>
                  <a:lnTo>
                    <a:pt x="80122" y="2618704"/>
                  </a:lnTo>
                  <a:cubicBezTo>
                    <a:pt x="490323" y="3108658"/>
                    <a:pt x="942414" y="3321595"/>
                    <a:pt x="1549501" y="3321595"/>
                  </a:cubicBezTo>
                  <a:cubicBezTo>
                    <a:pt x="2004852" y="3321595"/>
                    <a:pt x="2338950" y="3095023"/>
                    <a:pt x="2796711" y="2749441"/>
                  </a:cubicBezTo>
                  <a:cubicBezTo>
                    <a:pt x="2847850" y="2710827"/>
                    <a:pt x="2898991" y="2672676"/>
                    <a:pt x="2948494" y="2635829"/>
                  </a:cubicBezTo>
                  <a:cubicBezTo>
                    <a:pt x="3216812" y="2435869"/>
                    <a:pt x="3470203" y="2246981"/>
                    <a:pt x="3638840" y="2041901"/>
                  </a:cubicBezTo>
                  <a:cubicBezTo>
                    <a:pt x="3800062" y="1845849"/>
                    <a:pt x="3872006" y="1649145"/>
                    <a:pt x="3872006" y="1404055"/>
                  </a:cubicBezTo>
                  <a:cubicBezTo>
                    <a:pt x="3872006" y="866538"/>
                    <a:pt x="3729694" y="376466"/>
                    <a:pt x="3467973" y="1974"/>
                  </a:cubicBez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6" name="Freeform: Shape 55">
              <a:extLst>
                <a:ext uri="{FF2B5EF4-FFF2-40B4-BE49-F238E27FC236}">
                  <a16:creationId xmlns:a16="http://schemas.microsoft.com/office/drawing/2014/main" id="{F5F9FD94-99CC-42AD-8E66-CF99E8FD5A94}"/>
                </a:ext>
              </a:extLst>
            </p:cNvPr>
            <p:cNvSpPr/>
            <p:nvPr/>
          </p:nvSpPr>
          <p:spPr>
            <a:xfrm flipH="1">
              <a:off x="8729240" y="9274"/>
              <a:ext cx="3462454" cy="3010961"/>
            </a:xfrm>
            <a:custGeom>
              <a:avLst/>
              <a:gdLst>
                <a:gd name="connsiteX0" fmla="*/ 2953507 w 3462454"/>
                <a:gd name="connsiteY0" fmla="*/ 0 h 3010961"/>
                <a:gd name="connsiteX1" fmla="*/ 477652 w 3462454"/>
                <a:gd name="connsiteY1" fmla="*/ 0 h 3010961"/>
                <a:gd name="connsiteX2" fmla="*/ 327396 w 3462454"/>
                <a:gd name="connsiteY2" fmla="*/ 113681 h 3010961"/>
                <a:gd name="connsiteX3" fmla="*/ 46554 w 3462454"/>
                <a:gd name="connsiteY3" fmla="*/ 391785 h 3010961"/>
                <a:gd name="connsiteX4" fmla="*/ 0 w 3462454"/>
                <a:gd name="connsiteY4" fmla="*/ 453516 h 3010961"/>
                <a:gd name="connsiteX5" fmla="*/ 0 w 3462454"/>
                <a:gd name="connsiteY5" fmla="*/ 2083461 h 3010961"/>
                <a:gd name="connsiteX6" fmla="*/ 26382 w 3462454"/>
                <a:gd name="connsiteY6" fmla="*/ 2118637 h 3010961"/>
                <a:gd name="connsiteX7" fmla="*/ 101620 w 3462454"/>
                <a:gd name="connsiteY7" fmla="*/ 2222744 h 3010961"/>
                <a:gd name="connsiteX8" fmla="*/ 1494064 w 3462454"/>
                <a:gd name="connsiteY8" fmla="*/ 3010961 h 3010961"/>
                <a:gd name="connsiteX9" fmla="*/ 2551110 w 3462454"/>
                <a:gd name="connsiteY9" fmla="*/ 2526044 h 3010961"/>
                <a:gd name="connsiteX10" fmla="*/ 2679751 w 3462454"/>
                <a:gd name="connsiteY10" fmla="*/ 2429754 h 3010961"/>
                <a:gd name="connsiteX11" fmla="*/ 3264840 w 3462454"/>
                <a:gd name="connsiteY11" fmla="*/ 1926383 h 3010961"/>
                <a:gd name="connsiteX12" fmla="*/ 3462454 w 3462454"/>
                <a:gd name="connsiteY12" fmla="*/ 1385790 h 3010961"/>
                <a:gd name="connsiteX13" fmla="*/ 3018820 w 3462454"/>
                <a:gd name="connsiteY13" fmla="*/ 67626 h 3010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462454" h="3010961">
                  <a:moveTo>
                    <a:pt x="2953507" y="0"/>
                  </a:moveTo>
                  <a:lnTo>
                    <a:pt x="477652" y="0"/>
                  </a:lnTo>
                  <a:lnTo>
                    <a:pt x="327396" y="113681"/>
                  </a:lnTo>
                  <a:cubicBezTo>
                    <a:pt x="222344" y="200626"/>
                    <a:pt x="128536" y="293564"/>
                    <a:pt x="46554" y="391785"/>
                  </a:cubicBezTo>
                  <a:lnTo>
                    <a:pt x="0" y="453516"/>
                  </a:lnTo>
                  <a:lnTo>
                    <a:pt x="0" y="2083461"/>
                  </a:lnTo>
                  <a:lnTo>
                    <a:pt x="26382" y="2118637"/>
                  </a:lnTo>
                  <a:cubicBezTo>
                    <a:pt x="51135" y="2152065"/>
                    <a:pt x="76235" y="2186586"/>
                    <a:pt x="101620" y="2222744"/>
                  </a:cubicBezTo>
                  <a:cubicBezTo>
                    <a:pt x="489585" y="2775245"/>
                    <a:pt x="906035" y="3010961"/>
                    <a:pt x="1494064" y="3010961"/>
                  </a:cubicBezTo>
                  <a:cubicBezTo>
                    <a:pt x="1879987" y="3010961"/>
                    <a:pt x="2163144" y="2818935"/>
                    <a:pt x="2551110" y="2526044"/>
                  </a:cubicBezTo>
                  <a:cubicBezTo>
                    <a:pt x="2594452" y="2493317"/>
                    <a:pt x="2637795" y="2460984"/>
                    <a:pt x="2679751" y="2429754"/>
                  </a:cubicBezTo>
                  <a:cubicBezTo>
                    <a:pt x="2907158" y="2260282"/>
                    <a:pt x="3121914" y="2100194"/>
                    <a:pt x="3264840" y="1926383"/>
                  </a:cubicBezTo>
                  <a:cubicBezTo>
                    <a:pt x="3401480" y="1760224"/>
                    <a:pt x="3462454" y="1593511"/>
                    <a:pt x="3462454" y="1385790"/>
                  </a:cubicBezTo>
                  <a:cubicBezTo>
                    <a:pt x="3462454" y="865148"/>
                    <a:pt x="3304918" y="397028"/>
                    <a:pt x="3018820" y="67626"/>
                  </a:cubicBezTo>
                  <a:close/>
                </a:path>
              </a:pathLst>
            </a:custGeom>
            <a:noFill/>
            <a:ln w="15875">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7" name="Freeform: Shape 56">
              <a:extLst>
                <a:ext uri="{FF2B5EF4-FFF2-40B4-BE49-F238E27FC236}">
                  <a16:creationId xmlns:a16="http://schemas.microsoft.com/office/drawing/2014/main" id="{F47D3E70-A759-410D-B5DB-855218E138C3}"/>
                </a:ext>
              </a:extLst>
            </p:cNvPr>
            <p:cNvSpPr/>
            <p:nvPr/>
          </p:nvSpPr>
          <p:spPr>
            <a:xfrm flipH="1">
              <a:off x="8243247" y="9274"/>
              <a:ext cx="3948447" cy="3411460"/>
            </a:xfrm>
            <a:custGeom>
              <a:avLst/>
              <a:gdLst>
                <a:gd name="connsiteX0" fmla="*/ 3564894 w 3904481"/>
                <a:gd name="connsiteY0" fmla="*/ 0 h 3411460"/>
                <a:gd name="connsiteX1" fmla="*/ 0 w 3904481"/>
                <a:gd name="connsiteY1" fmla="*/ 0 h 3411460"/>
                <a:gd name="connsiteX2" fmla="*/ 0 w 3904481"/>
                <a:gd name="connsiteY2" fmla="*/ 2659993 h 3411460"/>
                <a:gd name="connsiteX3" fmla="*/ 1876 w 3904481"/>
                <a:gd name="connsiteY3" fmla="*/ 2662425 h 3411460"/>
                <a:gd name="connsiteX4" fmla="*/ 1514161 w 3904481"/>
                <a:gd name="connsiteY4" fmla="*/ 3411460 h 3411460"/>
                <a:gd name="connsiteX5" fmla="*/ 2797788 w 3904481"/>
                <a:gd name="connsiteY5" fmla="*/ 2801744 h 3411460"/>
                <a:gd name="connsiteX6" fmla="*/ 2954004 w 3904481"/>
                <a:gd name="connsiteY6" fmla="*/ 2680673 h 3411460"/>
                <a:gd name="connsiteX7" fmla="*/ 3664508 w 3904481"/>
                <a:gd name="connsiteY7" fmla="*/ 2047754 h 3411460"/>
                <a:gd name="connsiteX8" fmla="*/ 3904481 w 3904481"/>
                <a:gd name="connsiteY8" fmla="*/ 1368033 h 3411460"/>
                <a:gd name="connsiteX9" fmla="*/ 3596499 w 3904481"/>
                <a:gd name="connsiteY9" fmla="*/ 52268 h 3411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04481" h="3411460">
                  <a:moveTo>
                    <a:pt x="3564894" y="0"/>
                  </a:moveTo>
                  <a:lnTo>
                    <a:pt x="0" y="0"/>
                  </a:lnTo>
                  <a:lnTo>
                    <a:pt x="0" y="2659993"/>
                  </a:lnTo>
                  <a:lnTo>
                    <a:pt x="1876" y="2662425"/>
                  </a:lnTo>
                  <a:cubicBezTo>
                    <a:pt x="424055" y="3184544"/>
                    <a:pt x="889346" y="3411460"/>
                    <a:pt x="1514161" y="3411460"/>
                  </a:cubicBezTo>
                  <a:cubicBezTo>
                    <a:pt x="1982808" y="3411460"/>
                    <a:pt x="2326661" y="3170014"/>
                    <a:pt x="2797788" y="2801744"/>
                  </a:cubicBezTo>
                  <a:cubicBezTo>
                    <a:pt x="2850420" y="2760595"/>
                    <a:pt x="2903054" y="2719940"/>
                    <a:pt x="2954004" y="2680673"/>
                  </a:cubicBezTo>
                  <a:cubicBezTo>
                    <a:pt x="3230156" y="2467586"/>
                    <a:pt x="3490946" y="2266297"/>
                    <a:pt x="3664508" y="2047754"/>
                  </a:cubicBezTo>
                  <a:cubicBezTo>
                    <a:pt x="3830437" y="1838832"/>
                    <a:pt x="3904481" y="1629214"/>
                    <a:pt x="3904481" y="1368033"/>
                  </a:cubicBezTo>
                  <a:cubicBezTo>
                    <a:pt x="3904481" y="877057"/>
                    <a:pt x="3796872" y="423228"/>
                    <a:pt x="3596499" y="52268"/>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grpSp>
        <p:nvGrpSpPr>
          <p:cNvPr id="9" name="Group 8">
            <a:extLst>
              <a:ext uri="{FF2B5EF4-FFF2-40B4-BE49-F238E27FC236}">
                <a16:creationId xmlns:a16="http://schemas.microsoft.com/office/drawing/2014/main" id="{90302A25-2D4F-4AD5-B0E9-C12184C3599E}"/>
              </a:ext>
            </a:extLst>
          </p:cNvPr>
          <p:cNvGrpSpPr/>
          <p:nvPr/>
        </p:nvGrpSpPr>
        <p:grpSpPr>
          <a:xfrm>
            <a:off x="-1" y="1355238"/>
            <a:ext cx="4381339" cy="5510713"/>
            <a:chOff x="0" y="1347287"/>
            <a:chExt cx="4259808" cy="5510713"/>
          </a:xfrm>
        </p:grpSpPr>
        <p:sp>
          <p:nvSpPr>
            <p:cNvPr id="59" name="Freeform: Shape 58">
              <a:extLst>
                <a:ext uri="{FF2B5EF4-FFF2-40B4-BE49-F238E27FC236}">
                  <a16:creationId xmlns:a16="http://schemas.microsoft.com/office/drawing/2014/main" id="{E227AF03-773A-4B1E-8FED-67198038E60D}"/>
                </a:ext>
              </a:extLst>
            </p:cNvPr>
            <p:cNvSpPr/>
            <p:nvPr/>
          </p:nvSpPr>
          <p:spPr>
            <a:xfrm>
              <a:off x="0" y="1676545"/>
              <a:ext cx="4174269" cy="5181455"/>
            </a:xfrm>
            <a:custGeom>
              <a:avLst/>
              <a:gdLst>
                <a:gd name="connsiteX0" fmla="*/ 1155130 w 4174269"/>
                <a:gd name="connsiteY0" fmla="*/ 990 h 5181455"/>
                <a:gd name="connsiteX1" fmla="*/ 2396955 w 4174269"/>
                <a:gd name="connsiteY1" fmla="*/ 367328 h 5181455"/>
                <a:gd name="connsiteX2" fmla="*/ 3827960 w 4174269"/>
                <a:gd name="connsiteY2" fmla="*/ 4749328 h 5181455"/>
                <a:gd name="connsiteX3" fmla="*/ 3561502 w 4174269"/>
                <a:gd name="connsiteY3" fmla="*/ 5090948 h 5181455"/>
                <a:gd name="connsiteX4" fmla="*/ 3452726 w 4174269"/>
                <a:gd name="connsiteY4" fmla="*/ 5181455 h 5181455"/>
                <a:gd name="connsiteX5" fmla="*/ 0 w 4174269"/>
                <a:gd name="connsiteY5" fmla="*/ 5181455 h 5181455"/>
                <a:gd name="connsiteX6" fmla="*/ 0 w 4174269"/>
                <a:gd name="connsiteY6" fmla="*/ 251605 h 5181455"/>
                <a:gd name="connsiteX7" fmla="*/ 157396 w 4174269"/>
                <a:gd name="connsiteY7" fmla="*/ 182600 h 5181455"/>
                <a:gd name="connsiteX8" fmla="*/ 1155130 w 4174269"/>
                <a:gd name="connsiteY8" fmla="*/ 990 h 5181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74269" h="5181455">
                  <a:moveTo>
                    <a:pt x="1155130" y="990"/>
                  </a:moveTo>
                  <a:cubicBezTo>
                    <a:pt x="1564667" y="12730"/>
                    <a:pt x="1984593" y="129250"/>
                    <a:pt x="2396955" y="367328"/>
                  </a:cubicBezTo>
                  <a:cubicBezTo>
                    <a:pt x="3871760" y="1218807"/>
                    <a:pt x="4678347" y="3276416"/>
                    <a:pt x="3827960" y="4749328"/>
                  </a:cubicBezTo>
                  <a:cubicBezTo>
                    <a:pt x="3748235" y="4887417"/>
                    <a:pt x="3658928" y="4998272"/>
                    <a:pt x="3561502" y="5090948"/>
                  </a:cubicBezTo>
                  <a:lnTo>
                    <a:pt x="3452726" y="5181455"/>
                  </a:lnTo>
                  <a:lnTo>
                    <a:pt x="0" y="5181455"/>
                  </a:lnTo>
                  <a:lnTo>
                    <a:pt x="0" y="251605"/>
                  </a:lnTo>
                  <a:lnTo>
                    <a:pt x="157396" y="182600"/>
                  </a:lnTo>
                  <a:cubicBezTo>
                    <a:pt x="475610" y="54980"/>
                    <a:pt x="811718" y="-8854"/>
                    <a:pt x="1155130" y="990"/>
                  </a:cubicBez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60" name="Freeform: Shape 59">
              <a:extLst>
                <a:ext uri="{FF2B5EF4-FFF2-40B4-BE49-F238E27FC236}">
                  <a16:creationId xmlns:a16="http://schemas.microsoft.com/office/drawing/2014/main" id="{D6FE8FAD-8A4A-49E1-AFAF-A074482295A9}"/>
                </a:ext>
              </a:extLst>
            </p:cNvPr>
            <p:cNvSpPr/>
            <p:nvPr/>
          </p:nvSpPr>
          <p:spPr>
            <a:xfrm>
              <a:off x="0" y="1347287"/>
              <a:ext cx="4259808" cy="5510713"/>
            </a:xfrm>
            <a:custGeom>
              <a:avLst/>
              <a:gdLst>
                <a:gd name="connsiteX0" fmla="*/ 948905 w 4259808"/>
                <a:gd name="connsiteY0" fmla="*/ 1556 h 5510713"/>
                <a:gd name="connsiteX1" fmla="*/ 2304106 w 4259808"/>
                <a:gd name="connsiteY1" fmla="*/ 405867 h 5510713"/>
                <a:gd name="connsiteX2" fmla="*/ 3890982 w 4259808"/>
                <a:gd name="connsiteY2" fmla="*/ 5156588 h 5510713"/>
                <a:gd name="connsiteX3" fmla="*/ 3680329 w 4259808"/>
                <a:gd name="connsiteY3" fmla="*/ 5445948 h 5510713"/>
                <a:gd name="connsiteX4" fmla="*/ 3616504 w 4259808"/>
                <a:gd name="connsiteY4" fmla="*/ 5510713 h 5510713"/>
                <a:gd name="connsiteX5" fmla="*/ 0 w 4259808"/>
                <a:gd name="connsiteY5" fmla="*/ 5510713 h 5510713"/>
                <a:gd name="connsiteX6" fmla="*/ 0 w 4259808"/>
                <a:gd name="connsiteY6" fmla="*/ 144797 h 5510713"/>
                <a:gd name="connsiteX7" fmla="*/ 164164 w 4259808"/>
                <a:gd name="connsiteY7" fmla="*/ 92266 h 5510713"/>
                <a:gd name="connsiteX8" fmla="*/ 948905 w 4259808"/>
                <a:gd name="connsiteY8" fmla="*/ 1556 h 5510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59808" h="5510713">
                  <a:moveTo>
                    <a:pt x="948905" y="1556"/>
                  </a:moveTo>
                  <a:cubicBezTo>
                    <a:pt x="1395136" y="16867"/>
                    <a:pt x="1853354" y="145625"/>
                    <a:pt x="2304106" y="405867"/>
                  </a:cubicBezTo>
                  <a:cubicBezTo>
                    <a:pt x="3916211" y="1336616"/>
                    <a:pt x="4808028" y="3568218"/>
                    <a:pt x="3890982" y="5156588"/>
                  </a:cubicBezTo>
                  <a:cubicBezTo>
                    <a:pt x="3826502" y="5268272"/>
                    <a:pt x="3756052" y="5363347"/>
                    <a:pt x="3680329" y="5445948"/>
                  </a:cubicBezTo>
                  <a:lnTo>
                    <a:pt x="3616504" y="5510713"/>
                  </a:lnTo>
                  <a:lnTo>
                    <a:pt x="0" y="5510713"/>
                  </a:lnTo>
                  <a:lnTo>
                    <a:pt x="0" y="144797"/>
                  </a:lnTo>
                  <a:lnTo>
                    <a:pt x="164164" y="92266"/>
                  </a:lnTo>
                  <a:cubicBezTo>
                    <a:pt x="418657" y="23914"/>
                    <a:pt x="681631" y="-7614"/>
                    <a:pt x="948905" y="1556"/>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61" name="Freeform: Shape 60">
              <a:extLst>
                <a:ext uri="{FF2B5EF4-FFF2-40B4-BE49-F238E27FC236}">
                  <a16:creationId xmlns:a16="http://schemas.microsoft.com/office/drawing/2014/main" id="{0A7C4DFB-FDFD-4F28-8B00-287EB75C79EB}"/>
                </a:ext>
              </a:extLst>
            </p:cNvPr>
            <p:cNvSpPr/>
            <p:nvPr/>
          </p:nvSpPr>
          <p:spPr>
            <a:xfrm>
              <a:off x="0" y="1592806"/>
              <a:ext cx="4029221" cy="5265194"/>
            </a:xfrm>
            <a:custGeom>
              <a:avLst/>
              <a:gdLst>
                <a:gd name="connsiteX0" fmla="*/ 812878 w 4029221"/>
                <a:gd name="connsiteY0" fmla="*/ 840 h 5265194"/>
                <a:gd name="connsiteX1" fmla="*/ 960980 w 4029221"/>
                <a:gd name="connsiteY1" fmla="*/ 1442 h 5265194"/>
                <a:gd name="connsiteX2" fmla="*/ 2216856 w 4029221"/>
                <a:gd name="connsiteY2" fmla="*/ 376120 h 5265194"/>
                <a:gd name="connsiteX3" fmla="*/ 3687427 w 4029221"/>
                <a:gd name="connsiteY3" fmla="*/ 4778650 h 5265194"/>
                <a:gd name="connsiteX4" fmla="*/ 3267677 w 4029221"/>
                <a:gd name="connsiteY4" fmla="*/ 5245601 h 5265194"/>
                <a:gd name="connsiteX5" fmla="*/ 3237167 w 4029221"/>
                <a:gd name="connsiteY5" fmla="*/ 5265194 h 5265194"/>
                <a:gd name="connsiteX6" fmla="*/ 0 w 4029221"/>
                <a:gd name="connsiteY6" fmla="*/ 5265194 h 5265194"/>
                <a:gd name="connsiteX7" fmla="*/ 0 w 4029221"/>
                <a:gd name="connsiteY7" fmla="*/ 162790 h 5265194"/>
                <a:gd name="connsiteX8" fmla="*/ 58408 w 4029221"/>
                <a:gd name="connsiteY8" fmla="*/ 139352 h 5265194"/>
                <a:gd name="connsiteX9" fmla="*/ 812878 w 4029221"/>
                <a:gd name="connsiteY9" fmla="*/ 840 h 5265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029221" h="5265194">
                  <a:moveTo>
                    <a:pt x="812878" y="840"/>
                  </a:moveTo>
                  <a:cubicBezTo>
                    <a:pt x="862065" y="-449"/>
                    <a:pt x="911443" y="-258"/>
                    <a:pt x="960980" y="1442"/>
                  </a:cubicBezTo>
                  <a:cubicBezTo>
                    <a:pt x="1374507" y="15631"/>
                    <a:pt x="1799140" y="134952"/>
                    <a:pt x="2216856" y="376120"/>
                  </a:cubicBezTo>
                  <a:cubicBezTo>
                    <a:pt x="3710806" y="1238652"/>
                    <a:pt x="4537261" y="3306696"/>
                    <a:pt x="3687427" y="4778650"/>
                  </a:cubicBezTo>
                  <a:cubicBezTo>
                    <a:pt x="3567917" y="4985647"/>
                    <a:pt x="3426282" y="5131074"/>
                    <a:pt x="3267677" y="5245601"/>
                  </a:cubicBezTo>
                  <a:lnTo>
                    <a:pt x="3237167" y="5265194"/>
                  </a:lnTo>
                  <a:lnTo>
                    <a:pt x="0" y="5265194"/>
                  </a:lnTo>
                  <a:lnTo>
                    <a:pt x="0" y="162790"/>
                  </a:lnTo>
                  <a:lnTo>
                    <a:pt x="58408" y="139352"/>
                  </a:lnTo>
                  <a:cubicBezTo>
                    <a:pt x="301661" y="55163"/>
                    <a:pt x="554646" y="7607"/>
                    <a:pt x="812878" y="840"/>
                  </a:cubicBezTo>
                  <a:close/>
                </a:path>
              </a:pathLst>
            </a:custGeom>
            <a:noFill/>
            <a:ln w="19050">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62" name="Freeform: Shape 61">
              <a:extLst>
                <a:ext uri="{FF2B5EF4-FFF2-40B4-BE49-F238E27FC236}">
                  <a16:creationId xmlns:a16="http://schemas.microsoft.com/office/drawing/2014/main" id="{B6E867DF-0B62-429A-A554-CBE585048439}"/>
                </a:ext>
              </a:extLst>
            </p:cNvPr>
            <p:cNvSpPr/>
            <p:nvPr/>
          </p:nvSpPr>
          <p:spPr>
            <a:xfrm>
              <a:off x="0" y="2147333"/>
              <a:ext cx="3702048" cy="4710667"/>
            </a:xfrm>
            <a:custGeom>
              <a:avLst/>
              <a:gdLst>
                <a:gd name="connsiteX0" fmla="*/ 1057511 w 3702048"/>
                <a:gd name="connsiteY0" fmla="*/ 1243 h 4710667"/>
                <a:gd name="connsiteX1" fmla="*/ 2139959 w 3702048"/>
                <a:gd name="connsiteY1" fmla="*/ 324180 h 4710667"/>
                <a:gd name="connsiteX2" fmla="*/ 3407455 w 3702048"/>
                <a:gd name="connsiteY2" fmla="*/ 4118750 h 4710667"/>
                <a:gd name="connsiteX3" fmla="*/ 2754080 w 3702048"/>
                <a:gd name="connsiteY3" fmla="*/ 4690965 h 4710667"/>
                <a:gd name="connsiteX4" fmla="*/ 2711405 w 3702048"/>
                <a:gd name="connsiteY4" fmla="*/ 4710667 h 4710667"/>
                <a:gd name="connsiteX5" fmla="*/ 0 w 3702048"/>
                <a:gd name="connsiteY5" fmla="*/ 4710667 h 4710667"/>
                <a:gd name="connsiteX6" fmla="*/ 0 w 3702048"/>
                <a:gd name="connsiteY6" fmla="*/ 239601 h 4710667"/>
                <a:gd name="connsiteX7" fmla="*/ 72857 w 3702048"/>
                <a:gd name="connsiteY7" fmla="*/ 203063 h 4710667"/>
                <a:gd name="connsiteX8" fmla="*/ 1057511 w 3702048"/>
                <a:gd name="connsiteY8" fmla="*/ 1243 h 4710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02048" h="4710667">
                  <a:moveTo>
                    <a:pt x="1057511" y="1243"/>
                  </a:moveTo>
                  <a:cubicBezTo>
                    <a:pt x="1413932" y="13473"/>
                    <a:pt x="1779927" y="116316"/>
                    <a:pt x="2139959" y="324180"/>
                  </a:cubicBezTo>
                  <a:cubicBezTo>
                    <a:pt x="3427605" y="1067603"/>
                    <a:pt x="4139931" y="2850064"/>
                    <a:pt x="3407455" y="4118750"/>
                  </a:cubicBezTo>
                  <a:cubicBezTo>
                    <a:pt x="3235777" y="4416105"/>
                    <a:pt x="3011128" y="4566048"/>
                    <a:pt x="2754080" y="4690965"/>
                  </a:cubicBezTo>
                  <a:lnTo>
                    <a:pt x="2711405" y="4710667"/>
                  </a:lnTo>
                  <a:lnTo>
                    <a:pt x="0" y="4710667"/>
                  </a:lnTo>
                  <a:lnTo>
                    <a:pt x="0" y="239601"/>
                  </a:lnTo>
                  <a:lnTo>
                    <a:pt x="72857" y="203063"/>
                  </a:lnTo>
                  <a:cubicBezTo>
                    <a:pt x="383165" y="61024"/>
                    <a:pt x="715942" y="-10476"/>
                    <a:pt x="1057511" y="1243"/>
                  </a:cubicBezTo>
                  <a:close/>
                </a:path>
              </a:pathLst>
            </a:custGeom>
            <a:noFill/>
            <a:ln w="15875">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grpSp>
      <p:sp>
        <p:nvSpPr>
          <p:cNvPr id="2" name="Title 1"/>
          <p:cNvSpPr>
            <a:spLocks noGrp="1"/>
          </p:cNvSpPr>
          <p:nvPr>
            <p:ph type="title"/>
          </p:nvPr>
        </p:nvSpPr>
        <p:spPr>
          <a:xfrm>
            <a:off x="4654296" y="3420734"/>
            <a:ext cx="6665976" cy="2129674"/>
          </a:xfrm>
        </p:spPr>
        <p:txBody>
          <a:bodyPr anchor="b">
            <a:noAutofit/>
          </a:bodyPr>
          <a:lstStyle>
            <a:lvl1pPr algn="l">
              <a:lnSpc>
                <a:spcPct val="110000"/>
              </a:lnSpc>
              <a:defRPr sz="4800" cap="none" baseline="0">
                <a:solidFill>
                  <a:schemeClr val="tx1">
                    <a:lumMod val="75000"/>
                    <a:lumOff val="25000"/>
                  </a:schemeClr>
                </a:solidFill>
              </a:defRPr>
            </a:lvl1pPr>
          </a:lstStyle>
          <a:p>
            <a:r>
              <a:rPr lang="en-US"/>
              <a:t>Click to edit Master title style</a:t>
            </a:r>
            <a:endParaRPr lang="en-US" dirty="0"/>
          </a:p>
        </p:txBody>
      </p:sp>
      <p:sp>
        <p:nvSpPr>
          <p:cNvPr id="23" name="Footer Placeholder 22">
            <a:extLst>
              <a:ext uri="{FF2B5EF4-FFF2-40B4-BE49-F238E27FC236}">
                <a16:creationId xmlns:a16="http://schemas.microsoft.com/office/drawing/2014/main" id="{E197B67B-BA44-4D2A-B31D-35A89323C4B1}"/>
              </a:ext>
            </a:extLst>
          </p:cNvPr>
          <p:cNvSpPr>
            <a:spLocks noGrp="1"/>
          </p:cNvSpPr>
          <p:nvPr>
            <p:ph type="ftr" sz="quarter" idx="11"/>
          </p:nvPr>
        </p:nvSpPr>
        <p:spPr>
          <a:xfrm>
            <a:off x="4654296" y="6170490"/>
            <a:ext cx="5713314" cy="457200"/>
          </a:xfrm>
        </p:spPr>
        <p:txBody>
          <a:bodyPr/>
          <a:lstStyle/>
          <a:p>
            <a:endParaRPr lang="en-US" dirty="0"/>
          </a:p>
        </p:txBody>
      </p:sp>
      <p:sp>
        <p:nvSpPr>
          <p:cNvPr id="27" name="Slide Number Placeholder 26">
            <a:extLst>
              <a:ext uri="{FF2B5EF4-FFF2-40B4-BE49-F238E27FC236}">
                <a16:creationId xmlns:a16="http://schemas.microsoft.com/office/drawing/2014/main" id="{1D718595-24D3-4517-A62E-C1F493407AAE}"/>
              </a:ext>
            </a:extLst>
          </p:cNvPr>
          <p:cNvSpPr>
            <a:spLocks noGrp="1"/>
          </p:cNvSpPr>
          <p:nvPr>
            <p:ph type="sldNum" sz="quarter" idx="12"/>
          </p:nvPr>
        </p:nvSpPr>
        <p:spPr/>
        <p:txBody>
          <a:bodyPr/>
          <a:lstStyle/>
          <a:p>
            <a:pPr algn="l"/>
            <a:fld id="{FAEF9944-A4F6-4C59-AEBD-678D6480B8EA}" type="slidenum">
              <a:rPr lang="en-US" smtClean="0"/>
              <a:pPr algn="l"/>
              <a:t>‹#›</a:t>
            </a:fld>
            <a:endParaRPr lang="en-US" dirty="0"/>
          </a:p>
        </p:txBody>
      </p:sp>
      <p:sp>
        <p:nvSpPr>
          <p:cNvPr id="3" name="Text Placeholder 2"/>
          <p:cNvSpPr>
            <a:spLocks noGrp="1"/>
          </p:cNvSpPr>
          <p:nvPr>
            <p:ph type="body" idx="1"/>
          </p:nvPr>
        </p:nvSpPr>
        <p:spPr>
          <a:xfrm>
            <a:off x="4654295" y="5550408"/>
            <a:ext cx="6665975" cy="512064"/>
          </a:xfrm>
        </p:spPr>
        <p:txBody>
          <a:bodyPr>
            <a:normAutofit/>
          </a:bodyPr>
          <a:lstStyle>
            <a:lvl1pPr marL="0" indent="0" algn="l">
              <a:lnSpc>
                <a:spcPct val="130000"/>
              </a:lnSpc>
              <a:spcBef>
                <a:spcPts val="0"/>
              </a:spcBef>
              <a:buNone/>
              <a:defRPr sz="2000" baseline="0">
                <a:solidFill>
                  <a:schemeClr val="tx1">
                    <a:lumMod val="75000"/>
                    <a:lumOff val="2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18" name="Date Placeholder 17">
            <a:extLst>
              <a:ext uri="{FF2B5EF4-FFF2-40B4-BE49-F238E27FC236}">
                <a16:creationId xmlns:a16="http://schemas.microsoft.com/office/drawing/2014/main" id="{3C6217BB-A228-414D-92D9-E1D1EFEB8BE6}"/>
              </a:ext>
            </a:extLst>
          </p:cNvPr>
          <p:cNvSpPr>
            <a:spLocks noGrp="1"/>
          </p:cNvSpPr>
          <p:nvPr>
            <p:ph type="dt" sz="half" idx="10"/>
          </p:nvPr>
        </p:nvSpPr>
        <p:spPr>
          <a:xfrm>
            <a:off x="640080" y="6170491"/>
            <a:ext cx="2840083" cy="457200"/>
          </a:xfrm>
        </p:spPr>
        <p:txBody>
          <a:bodyPr/>
          <a:lstStyle>
            <a:lvl1pPr algn="l">
              <a:defRPr/>
            </a:lvl1pPr>
          </a:lstStyle>
          <a:p>
            <a:fld id="{E72EB70D-CD01-44DA-83B3-8FEB3383D307}" type="datetime1">
              <a:rPr lang="en-US" smtClean="0"/>
              <a:t>6/24/26</a:t>
            </a:fld>
            <a:endParaRPr lang="en-US" dirty="0"/>
          </a:p>
        </p:txBody>
      </p:sp>
    </p:spTree>
    <p:extLst>
      <p:ext uri="{BB962C8B-B14F-4D97-AF65-F5344CB8AC3E}">
        <p14:creationId xmlns:p14="http://schemas.microsoft.com/office/powerpoint/2010/main" val="12442544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920240" y="2438399"/>
            <a:ext cx="4160520" cy="36576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530290" y="2438399"/>
            <a:ext cx="4160520" cy="36576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a:extLst>
              <a:ext uri="{FF2B5EF4-FFF2-40B4-BE49-F238E27FC236}">
                <a16:creationId xmlns:a16="http://schemas.microsoft.com/office/drawing/2014/main" id="{7C1D6427-F07F-4D50-B151-455100AF70FF}"/>
              </a:ext>
            </a:extLst>
          </p:cNvPr>
          <p:cNvSpPr>
            <a:spLocks noGrp="1"/>
          </p:cNvSpPr>
          <p:nvPr>
            <p:ph type="dt" sz="half" idx="10"/>
          </p:nvPr>
        </p:nvSpPr>
        <p:spPr/>
        <p:txBody>
          <a:bodyPr/>
          <a:lstStyle/>
          <a:p>
            <a:fld id="{D0158CFD-9357-46BE-A189-D637A67C8730}" type="datetime1">
              <a:rPr lang="en-US" smtClean="0"/>
              <a:t>6/24/26</a:t>
            </a:fld>
            <a:endParaRPr lang="en-US" dirty="0"/>
          </a:p>
        </p:txBody>
      </p:sp>
      <p:sp>
        <p:nvSpPr>
          <p:cNvPr id="9" name="Footer Placeholder 8">
            <a:extLst>
              <a:ext uri="{FF2B5EF4-FFF2-40B4-BE49-F238E27FC236}">
                <a16:creationId xmlns:a16="http://schemas.microsoft.com/office/drawing/2014/main" id="{479EFBB2-C5E0-4D57-AB1D-3AA907ECFD72}"/>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7AE6B7E1-F60B-4D08-9052-423D6FBFAD64}"/>
              </a:ext>
            </a:extLst>
          </p:cNvPr>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val="9871588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920241" y="2456408"/>
            <a:ext cx="4160520" cy="823912"/>
          </a:xfrm>
        </p:spPr>
        <p:txBody>
          <a:bodyPr anchor="b">
            <a:normAutofit/>
          </a:bodyPr>
          <a:lstStyle>
            <a:lvl1pPr marL="0" indent="0">
              <a:lnSpc>
                <a:spcPct val="130000"/>
              </a:lnSpc>
              <a:buNone/>
              <a:defRPr sz="1800" b="1"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920241" y="3316639"/>
            <a:ext cx="4160520" cy="277936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30290" y="2456408"/>
            <a:ext cx="4160520" cy="823912"/>
          </a:xfrm>
        </p:spPr>
        <p:txBody>
          <a:bodyPr anchor="b">
            <a:normAutofit/>
          </a:bodyPr>
          <a:lstStyle>
            <a:lvl1pPr marL="0" indent="0">
              <a:lnSpc>
                <a:spcPct val="99000"/>
              </a:lnSpc>
              <a:buNone/>
              <a:defRPr lang="en-US" sz="1800" b="1" kern="1200" cap="all" spc="150"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30000"/>
              </a:lnSpc>
              <a:spcBef>
                <a:spcPts val="930"/>
              </a:spcBef>
              <a:buFont typeface="Corbel" panose="020B0503020204020204" pitchFamily="34" charset="0"/>
              <a:buNone/>
            </a:pPr>
            <a:r>
              <a:rPr lang="en-US"/>
              <a:t>Click to edit Master text styles</a:t>
            </a:r>
          </a:p>
        </p:txBody>
      </p:sp>
      <p:sp>
        <p:nvSpPr>
          <p:cNvPr id="6" name="Content Placeholder 5"/>
          <p:cNvSpPr>
            <a:spLocks noGrp="1"/>
          </p:cNvSpPr>
          <p:nvPr>
            <p:ph sz="quarter" idx="4"/>
          </p:nvPr>
        </p:nvSpPr>
        <p:spPr>
          <a:xfrm>
            <a:off x="6530290" y="3316639"/>
            <a:ext cx="4160520" cy="277936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Date Placeholder 9">
            <a:extLst>
              <a:ext uri="{FF2B5EF4-FFF2-40B4-BE49-F238E27FC236}">
                <a16:creationId xmlns:a16="http://schemas.microsoft.com/office/drawing/2014/main" id="{3771BF97-4D2A-43A4-8CDC-2250017EB045}"/>
              </a:ext>
            </a:extLst>
          </p:cNvPr>
          <p:cNvSpPr>
            <a:spLocks noGrp="1"/>
          </p:cNvSpPr>
          <p:nvPr>
            <p:ph type="dt" sz="half" idx="10"/>
          </p:nvPr>
        </p:nvSpPr>
        <p:spPr/>
        <p:txBody>
          <a:bodyPr/>
          <a:lstStyle/>
          <a:p>
            <a:fld id="{7B4742EE-B331-4632-BD10-A82FED6B6FC0}" type="datetime1">
              <a:rPr lang="en-US" smtClean="0"/>
              <a:t>6/24/26</a:t>
            </a:fld>
            <a:endParaRPr lang="en-US" dirty="0"/>
          </a:p>
        </p:txBody>
      </p:sp>
      <p:sp>
        <p:nvSpPr>
          <p:cNvPr id="11" name="Footer Placeholder 10">
            <a:extLst>
              <a:ext uri="{FF2B5EF4-FFF2-40B4-BE49-F238E27FC236}">
                <a16:creationId xmlns:a16="http://schemas.microsoft.com/office/drawing/2014/main" id="{6020661A-DA07-4679-9226-945B5DD2480C}"/>
              </a:ext>
            </a:extLst>
          </p:cNvPr>
          <p:cNvSpPr>
            <a:spLocks noGrp="1"/>
          </p:cNvSpPr>
          <p:nvPr>
            <p:ph type="ftr" sz="quarter" idx="11"/>
          </p:nvPr>
        </p:nvSpPr>
        <p:spPr/>
        <p:txBody>
          <a:bodyPr/>
          <a:lstStyle/>
          <a:p>
            <a:endParaRPr lang="en-US" dirty="0"/>
          </a:p>
        </p:txBody>
      </p:sp>
      <p:sp>
        <p:nvSpPr>
          <p:cNvPr id="12" name="Slide Number Placeholder 11">
            <a:extLst>
              <a:ext uri="{FF2B5EF4-FFF2-40B4-BE49-F238E27FC236}">
                <a16:creationId xmlns:a16="http://schemas.microsoft.com/office/drawing/2014/main" id="{EEFCE38B-E087-4988-BC3A-FE3B55E70D7E}"/>
              </a:ext>
            </a:extLst>
          </p:cNvPr>
          <p:cNvSpPr>
            <a:spLocks noGrp="1"/>
          </p:cNvSpPr>
          <p:nvPr>
            <p:ph type="sldNum" sz="quarter" idx="12"/>
          </p:nvPr>
        </p:nvSpPr>
        <p:spPr/>
        <p:txBody>
          <a:bodyPr/>
          <a:lstStyle/>
          <a:p>
            <a:pPr algn="l"/>
            <a:fld id="{FAEF9944-A4F6-4C59-AEBD-678D6480B8EA}" type="slidenum">
              <a:rPr lang="en-US" smtClean="0"/>
              <a:pPr algn="l"/>
              <a:t>‹#›</a:t>
            </a:fld>
            <a:endParaRPr lang="en-US" dirty="0"/>
          </a:p>
        </p:txBody>
      </p:sp>
      <p:sp>
        <p:nvSpPr>
          <p:cNvPr id="13" name="Title 12">
            <a:extLst>
              <a:ext uri="{FF2B5EF4-FFF2-40B4-BE49-F238E27FC236}">
                <a16:creationId xmlns:a16="http://schemas.microsoft.com/office/drawing/2014/main" id="{D3BC439C-E995-4E1F-8DE9-75C32785E00F}"/>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1440540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Date Placeholder 5">
            <a:extLst>
              <a:ext uri="{FF2B5EF4-FFF2-40B4-BE49-F238E27FC236}">
                <a16:creationId xmlns:a16="http://schemas.microsoft.com/office/drawing/2014/main" id="{CF30096C-3491-4EF2-ABB2-D57F3F4B5BD5}"/>
              </a:ext>
            </a:extLst>
          </p:cNvPr>
          <p:cNvSpPr>
            <a:spLocks noGrp="1"/>
          </p:cNvSpPr>
          <p:nvPr>
            <p:ph type="dt" sz="half" idx="10"/>
          </p:nvPr>
        </p:nvSpPr>
        <p:spPr/>
        <p:txBody>
          <a:bodyPr/>
          <a:lstStyle/>
          <a:p>
            <a:fld id="{451BA835-D13F-49F4-8F11-5D576AC65FAD}" type="datetime1">
              <a:rPr lang="en-US" smtClean="0"/>
              <a:t>6/24/26</a:t>
            </a:fld>
            <a:endParaRPr lang="en-US" dirty="0"/>
          </a:p>
        </p:txBody>
      </p:sp>
      <p:sp>
        <p:nvSpPr>
          <p:cNvPr id="7" name="Footer Placeholder 6">
            <a:extLst>
              <a:ext uri="{FF2B5EF4-FFF2-40B4-BE49-F238E27FC236}">
                <a16:creationId xmlns:a16="http://schemas.microsoft.com/office/drawing/2014/main" id="{79DA3A85-7147-4F32-944A-B079AF5147E2}"/>
              </a:ext>
            </a:extLst>
          </p:cNvPr>
          <p:cNvSpPr>
            <a:spLocks noGrp="1"/>
          </p:cNvSpPr>
          <p:nvPr>
            <p:ph type="ftr" sz="quarter" idx="11"/>
          </p:nvPr>
        </p:nvSpPr>
        <p:spPr/>
        <p:txBody>
          <a:bodyPr/>
          <a:lstStyle/>
          <a:p>
            <a:endParaRPr lang="en-US" dirty="0"/>
          </a:p>
        </p:txBody>
      </p:sp>
      <p:sp>
        <p:nvSpPr>
          <p:cNvPr id="8" name="Slide Number Placeholder 7">
            <a:extLst>
              <a:ext uri="{FF2B5EF4-FFF2-40B4-BE49-F238E27FC236}">
                <a16:creationId xmlns:a16="http://schemas.microsoft.com/office/drawing/2014/main" id="{EEDDF50D-95C0-4DA2-BBC6-41774FAC1404}"/>
              </a:ext>
            </a:extLst>
          </p:cNvPr>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val="10246824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bg>
      <p:bgPr>
        <a:solidFill>
          <a:schemeClr val="bg2"/>
        </a:solidFill>
        <a:effectLst/>
      </p:bgPr>
    </p:bg>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209BEFCA-6D6F-4F26-823F-C86CA694B830}"/>
              </a:ext>
            </a:extLst>
          </p:cNvPr>
          <p:cNvSpPr>
            <a:spLocks noGrp="1"/>
          </p:cNvSpPr>
          <p:nvPr>
            <p:ph type="dt" sz="half" idx="10"/>
          </p:nvPr>
        </p:nvSpPr>
        <p:spPr/>
        <p:txBody>
          <a:bodyPr/>
          <a:lstStyle/>
          <a:p>
            <a:fld id="{ADBD1799-ACB5-4CB2-86A2-5C574F1C8706}" type="datetime1">
              <a:rPr lang="en-US" smtClean="0"/>
              <a:t>6/24/26</a:t>
            </a:fld>
            <a:endParaRPr lang="en-US" dirty="0"/>
          </a:p>
        </p:txBody>
      </p:sp>
      <p:sp>
        <p:nvSpPr>
          <p:cNvPr id="6" name="Footer Placeholder 5">
            <a:extLst>
              <a:ext uri="{FF2B5EF4-FFF2-40B4-BE49-F238E27FC236}">
                <a16:creationId xmlns:a16="http://schemas.microsoft.com/office/drawing/2014/main" id="{BC2EE2C9-E87D-4495-9EDA-6BC0EDC27097}"/>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4E5557A9-903F-4B36-8B06-D9EADF230508}"/>
              </a:ext>
            </a:extLst>
          </p:cNvPr>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val="1893336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76488" y="640080"/>
            <a:ext cx="3227715" cy="2551751"/>
          </a:xfrm>
        </p:spPr>
        <p:txBody>
          <a:bodyPr anchor="b">
            <a:normAutofit/>
          </a:bodyPr>
          <a:lstStyle>
            <a:lvl1pPr>
              <a:lnSpc>
                <a:spcPct val="104000"/>
              </a:lnSpc>
              <a:defRPr sz="3400"/>
            </a:lvl1pPr>
          </a:lstStyle>
          <a:p>
            <a:r>
              <a:rPr lang="en-US"/>
              <a:t>Click to edit Master title style</a:t>
            </a:r>
            <a:endParaRPr lang="en-US" dirty="0"/>
          </a:p>
        </p:txBody>
      </p:sp>
      <p:sp>
        <p:nvSpPr>
          <p:cNvPr id="3" name="Content Placeholder 2"/>
          <p:cNvSpPr>
            <a:spLocks noGrp="1"/>
          </p:cNvSpPr>
          <p:nvPr>
            <p:ph idx="1"/>
          </p:nvPr>
        </p:nvSpPr>
        <p:spPr>
          <a:xfrm>
            <a:off x="1280160" y="640080"/>
            <a:ext cx="6949440" cy="5455919"/>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76488" y="3223803"/>
            <a:ext cx="3227715" cy="2872197"/>
          </a:xfrm>
        </p:spPr>
        <p:txBody>
          <a:bodyPr/>
          <a:lstStyle>
            <a:lvl1pPr marL="0" indent="0">
              <a:spcBef>
                <a:spcPts val="14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7">
            <a:extLst>
              <a:ext uri="{FF2B5EF4-FFF2-40B4-BE49-F238E27FC236}">
                <a16:creationId xmlns:a16="http://schemas.microsoft.com/office/drawing/2014/main" id="{BB904BE8-2080-4FFA-9239-A8929E28FAD9}"/>
              </a:ext>
            </a:extLst>
          </p:cNvPr>
          <p:cNvSpPr>
            <a:spLocks noGrp="1"/>
          </p:cNvSpPr>
          <p:nvPr>
            <p:ph type="dt" sz="half" idx="10"/>
          </p:nvPr>
        </p:nvSpPr>
        <p:spPr>
          <a:xfrm>
            <a:off x="8476488" y="6170491"/>
            <a:ext cx="2214322" cy="457200"/>
          </a:xfrm>
        </p:spPr>
        <p:txBody>
          <a:bodyPr/>
          <a:lstStyle/>
          <a:p>
            <a:fld id="{ED5DD0D6-7A82-473E-879B-C6ECD6CCCFEC}" type="datetime1">
              <a:rPr lang="en-US" smtClean="0"/>
              <a:t>6/24/26</a:t>
            </a:fld>
            <a:endParaRPr lang="en-US" dirty="0"/>
          </a:p>
        </p:txBody>
      </p:sp>
      <p:sp>
        <p:nvSpPr>
          <p:cNvPr id="9" name="Footer Placeholder 8">
            <a:extLst>
              <a:ext uri="{FF2B5EF4-FFF2-40B4-BE49-F238E27FC236}">
                <a16:creationId xmlns:a16="http://schemas.microsoft.com/office/drawing/2014/main" id="{ED5580C6-5CD7-4CDD-977D-0533C84F2F45}"/>
              </a:ext>
            </a:extLst>
          </p:cNvPr>
          <p:cNvSpPr>
            <a:spLocks noGrp="1"/>
          </p:cNvSpPr>
          <p:nvPr>
            <p:ph type="ftr" sz="quarter" idx="11"/>
          </p:nvPr>
        </p:nvSpPr>
        <p:spPr>
          <a:xfrm>
            <a:off x="1280160" y="6170490"/>
            <a:ext cx="6949440" cy="457200"/>
          </a:xfrm>
        </p:spPr>
        <p:txBody>
          <a:bodyPr/>
          <a:lstStyle/>
          <a:p>
            <a:endParaRPr lang="en-US" dirty="0"/>
          </a:p>
        </p:txBody>
      </p:sp>
      <p:sp>
        <p:nvSpPr>
          <p:cNvPr id="10" name="Slide Number Placeholder 9">
            <a:extLst>
              <a:ext uri="{FF2B5EF4-FFF2-40B4-BE49-F238E27FC236}">
                <a16:creationId xmlns:a16="http://schemas.microsoft.com/office/drawing/2014/main" id="{518D0320-9B66-443F-8E28-8BCF07E082BD}"/>
              </a:ext>
            </a:extLst>
          </p:cNvPr>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val="12263734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0" y="0"/>
            <a:ext cx="8102651" cy="6857999"/>
          </a:xfrm>
          <a:solidFill>
            <a:schemeClr val="bg2">
              <a:lumMod val="9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 name="Title 1"/>
          <p:cNvSpPr>
            <a:spLocks noGrp="1"/>
          </p:cNvSpPr>
          <p:nvPr>
            <p:ph type="title"/>
          </p:nvPr>
        </p:nvSpPr>
        <p:spPr>
          <a:xfrm>
            <a:off x="8476488" y="1503910"/>
            <a:ext cx="3230625" cy="1687924"/>
          </a:xfrm>
        </p:spPr>
        <p:txBody>
          <a:bodyPr anchor="b">
            <a:noAutofit/>
          </a:bodyPr>
          <a:lstStyle>
            <a:lvl1pPr>
              <a:lnSpc>
                <a:spcPct val="104000"/>
              </a:lnSpc>
              <a:defRPr sz="3400"/>
            </a:lvl1pPr>
          </a:lstStyle>
          <a:p>
            <a:r>
              <a:rPr lang="en-US"/>
              <a:t>Click to edit Master title style</a:t>
            </a:r>
            <a:endParaRPr lang="en-US" dirty="0"/>
          </a:p>
        </p:txBody>
      </p:sp>
      <p:sp>
        <p:nvSpPr>
          <p:cNvPr id="4" name="Text Placeholder 3"/>
          <p:cNvSpPr>
            <a:spLocks noGrp="1"/>
          </p:cNvSpPr>
          <p:nvPr>
            <p:ph type="body" sz="half" idx="2"/>
          </p:nvPr>
        </p:nvSpPr>
        <p:spPr>
          <a:xfrm>
            <a:off x="8476488" y="3223806"/>
            <a:ext cx="3227832" cy="2872194"/>
          </a:xfrm>
        </p:spPr>
        <p:txBody>
          <a:bodyPr/>
          <a:lstStyle>
            <a:lvl1pPr marL="0" indent="0">
              <a:spcBef>
                <a:spcPts val="14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1" name="Date Placeholder 10">
            <a:extLst>
              <a:ext uri="{FF2B5EF4-FFF2-40B4-BE49-F238E27FC236}">
                <a16:creationId xmlns:a16="http://schemas.microsoft.com/office/drawing/2014/main" id="{41C2A9DB-B176-4069-8734-5B4ED352BA2B}"/>
              </a:ext>
            </a:extLst>
          </p:cNvPr>
          <p:cNvSpPr>
            <a:spLocks noGrp="1"/>
          </p:cNvSpPr>
          <p:nvPr>
            <p:ph type="dt" sz="half" idx="10"/>
          </p:nvPr>
        </p:nvSpPr>
        <p:spPr>
          <a:xfrm>
            <a:off x="8476488" y="6170491"/>
            <a:ext cx="2214322" cy="457200"/>
          </a:xfrm>
        </p:spPr>
        <p:txBody>
          <a:bodyPr/>
          <a:lstStyle/>
          <a:p>
            <a:fld id="{D4605E03-BC17-41A7-854C-DFAB672737DC}" type="datetime1">
              <a:rPr lang="en-US" smtClean="0"/>
              <a:t>6/24/26</a:t>
            </a:fld>
            <a:endParaRPr lang="en-US" dirty="0"/>
          </a:p>
        </p:txBody>
      </p:sp>
      <p:sp>
        <p:nvSpPr>
          <p:cNvPr id="12" name="Footer Placeholder 11">
            <a:extLst>
              <a:ext uri="{FF2B5EF4-FFF2-40B4-BE49-F238E27FC236}">
                <a16:creationId xmlns:a16="http://schemas.microsoft.com/office/drawing/2014/main" id="{430F9A2F-C2C4-4E1C-B4B3-07ED84F28CE8}"/>
              </a:ext>
            </a:extLst>
          </p:cNvPr>
          <p:cNvSpPr>
            <a:spLocks noGrp="1"/>
          </p:cNvSpPr>
          <p:nvPr>
            <p:ph type="ftr" sz="quarter" idx="11"/>
          </p:nvPr>
        </p:nvSpPr>
        <p:spPr>
          <a:xfrm>
            <a:off x="1280160" y="6170490"/>
            <a:ext cx="6464410" cy="457200"/>
          </a:xfrm>
        </p:spPr>
        <p:txBody>
          <a:bodyPr/>
          <a:lstStyle>
            <a:lvl1pPr>
              <a:defRPr b="1">
                <a:solidFill>
                  <a:srgbClr val="FFFFFF"/>
                </a:solidFill>
                <a:effectLst>
                  <a:outerShdw blurRad="50800" dist="38100" dir="2700000" algn="tl" rotWithShape="0">
                    <a:prstClr val="black">
                      <a:alpha val="43000"/>
                    </a:prstClr>
                  </a:outerShdw>
                </a:effectLst>
              </a:defRPr>
            </a:lvl1pPr>
          </a:lstStyle>
          <a:p>
            <a:endParaRPr lang="en-US" dirty="0"/>
          </a:p>
        </p:txBody>
      </p:sp>
      <p:sp>
        <p:nvSpPr>
          <p:cNvPr id="13" name="Slide Number Placeholder 12">
            <a:extLst>
              <a:ext uri="{FF2B5EF4-FFF2-40B4-BE49-F238E27FC236}">
                <a16:creationId xmlns:a16="http://schemas.microsoft.com/office/drawing/2014/main" id="{F9BFA0A0-2117-4A10-9DAA-080C21559CF3}"/>
              </a:ext>
            </a:extLst>
          </p:cNvPr>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val="37209687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920240" y="442220"/>
            <a:ext cx="8770571" cy="1345269"/>
          </a:xfrm>
          <a:prstGeom prst="rect">
            <a:avLst/>
          </a:prstGeom>
        </p:spPr>
        <p:txBody>
          <a:bodyPr vert="horz" lIns="109728" tIns="109728" rIns="109728" bIns="9144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920240" y="2312276"/>
            <a:ext cx="8770571" cy="3651504"/>
          </a:xfrm>
          <a:prstGeom prst="rect">
            <a:avLst/>
          </a:prstGeom>
        </p:spPr>
        <p:txBody>
          <a:bodyPr vert="horz" lIns="109728" tIns="109728" rIns="109728" bIns="9144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850727" y="6170491"/>
            <a:ext cx="2840083" cy="457200"/>
          </a:xfrm>
          <a:prstGeom prst="rect">
            <a:avLst/>
          </a:prstGeom>
        </p:spPr>
        <p:txBody>
          <a:bodyPr vert="horz" lIns="109728" tIns="109728" rIns="109728" bIns="91440" rtlCol="0" anchor="ctr"/>
          <a:lstStyle>
            <a:lvl1pPr algn="r">
              <a:defRPr sz="1100" spc="150" baseline="0">
                <a:solidFill>
                  <a:schemeClr val="tx1">
                    <a:lumMod val="75000"/>
                    <a:lumOff val="25000"/>
                  </a:schemeClr>
                </a:solidFill>
                <a:latin typeface="+mj-lt"/>
              </a:defRPr>
            </a:lvl1pPr>
          </a:lstStyle>
          <a:p>
            <a:fld id="{C4408324-A84C-4A45-93B6-78D079CCE772}" type="datetime1">
              <a:rPr lang="en-US" smtClean="0"/>
              <a:t>6/24/26</a:t>
            </a:fld>
            <a:endParaRPr lang="en-US" dirty="0"/>
          </a:p>
        </p:txBody>
      </p:sp>
      <p:sp>
        <p:nvSpPr>
          <p:cNvPr id="5" name="Footer Placeholder 4"/>
          <p:cNvSpPr>
            <a:spLocks noGrp="1"/>
          </p:cNvSpPr>
          <p:nvPr>
            <p:ph type="ftr" sz="quarter" idx="3"/>
          </p:nvPr>
        </p:nvSpPr>
        <p:spPr>
          <a:xfrm>
            <a:off x="1920240" y="6170490"/>
            <a:ext cx="5667375" cy="457200"/>
          </a:xfrm>
          <a:prstGeom prst="rect">
            <a:avLst/>
          </a:prstGeom>
        </p:spPr>
        <p:txBody>
          <a:bodyPr vert="horz" lIns="109728" tIns="109728" rIns="109728" bIns="91440" rtlCol="0" anchor="ctr"/>
          <a:lstStyle>
            <a:lvl1pPr algn="l">
              <a:defRPr sz="1100" spc="150" baseline="0">
                <a:solidFill>
                  <a:schemeClr val="tx1">
                    <a:lumMod val="75000"/>
                    <a:lumOff val="25000"/>
                  </a:schemeClr>
                </a:solidFill>
                <a:latin typeface="+mj-lt"/>
              </a:defRPr>
            </a:lvl1pPr>
          </a:lstStyle>
          <a:p>
            <a:endParaRPr lang="en-US" dirty="0"/>
          </a:p>
        </p:txBody>
      </p:sp>
      <p:sp>
        <p:nvSpPr>
          <p:cNvPr id="6" name="Slide Number Placeholder 5"/>
          <p:cNvSpPr>
            <a:spLocks noGrp="1"/>
          </p:cNvSpPr>
          <p:nvPr>
            <p:ph type="sldNum" sz="quarter" idx="4"/>
          </p:nvPr>
        </p:nvSpPr>
        <p:spPr>
          <a:xfrm>
            <a:off x="10853744" y="6170490"/>
            <a:ext cx="1188720" cy="457200"/>
          </a:xfrm>
          <a:prstGeom prst="rect">
            <a:avLst/>
          </a:prstGeom>
        </p:spPr>
        <p:txBody>
          <a:bodyPr vert="horz" lIns="109728" tIns="109728" rIns="109728" bIns="91440" rtlCol="0" anchor="b"/>
          <a:lstStyle>
            <a:lvl1pPr algn="r">
              <a:defRPr sz="1600" b="1" baseline="0">
                <a:solidFill>
                  <a:schemeClr val="tx1">
                    <a:lumMod val="75000"/>
                    <a:lumOff val="25000"/>
                  </a:schemeClr>
                </a:solidFill>
                <a:latin typeface="+mj-lt"/>
              </a:defRPr>
            </a:lvl1pPr>
          </a:lstStyle>
          <a:p>
            <a:pPr algn="l"/>
            <a:fld id="{FAEF9944-A4F6-4C59-AEBD-678D6480B8EA}" type="slidenum">
              <a:rPr lang="en-US" smtClean="0"/>
              <a:pPr algn="l"/>
              <a:t>‹#›</a:t>
            </a:fld>
            <a:endParaRPr lang="en-US" dirty="0"/>
          </a:p>
        </p:txBody>
      </p:sp>
      <p:cxnSp>
        <p:nvCxnSpPr>
          <p:cNvPr id="9" name="Straight Connector 8" title="Rule Line">
            <a:extLst>
              <a:ext uri="{FF2B5EF4-FFF2-40B4-BE49-F238E27FC236}">
                <a16:creationId xmlns:a16="http://schemas.microsoft.com/office/drawing/2014/main" id="{430127AE-B29E-4FDF-99D2-A2F1E7003F74}"/>
              </a:ext>
            </a:extLst>
          </p:cNvPr>
          <p:cNvCxnSpPr/>
          <p:nvPr/>
        </p:nvCxnSpPr>
        <p:spPr>
          <a:xfrm>
            <a:off x="1920240" y="2176009"/>
            <a:ext cx="8770571" cy="0"/>
          </a:xfrm>
          <a:prstGeom prst="line">
            <a:avLst/>
          </a:prstGeom>
          <a:ln w="254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72895690"/>
      </p:ext>
    </p:extLst>
  </p:cSld>
  <p:clrMap bg1="lt1" tx1="dk1" bg2="lt2" tx2="dk2" accent1="accent1" accent2="accent2" accent3="accent3" accent4="accent4" accent5="accent5" accent6="accent6" hlink="hlink" folHlink="folHlink"/>
  <p:sldLayoutIdLst>
    <p:sldLayoutId id="2147483929" r:id="rId1"/>
    <p:sldLayoutId id="2147483930" r:id="rId2"/>
    <p:sldLayoutId id="2147483931" r:id="rId3"/>
    <p:sldLayoutId id="2147483932" r:id="rId4"/>
    <p:sldLayoutId id="2147483933" r:id="rId5"/>
    <p:sldLayoutId id="2147483939" r:id="rId6"/>
    <p:sldLayoutId id="2147483934" r:id="rId7"/>
    <p:sldLayoutId id="2147483935" r:id="rId8"/>
    <p:sldLayoutId id="2147483936" r:id="rId9"/>
    <p:sldLayoutId id="2147483938" r:id="rId10"/>
    <p:sldLayoutId id="2147483937" r:id="rId11"/>
  </p:sldLayoutIdLst>
  <p:hf sldNum="0" hdr="0" ftr="0" dt="0"/>
  <p:txStyles>
    <p:titleStyle>
      <a:lvl1pPr algn="l" defTabSz="914400" rtl="0" eaLnBrk="1" latinLnBrk="0" hangingPunct="1">
        <a:lnSpc>
          <a:spcPct val="130000"/>
        </a:lnSpc>
        <a:spcBef>
          <a:spcPct val="0"/>
        </a:spcBef>
        <a:buNone/>
        <a:defRPr sz="3200" b="1" kern="1200" spc="150" baseline="0">
          <a:solidFill>
            <a:schemeClr val="tx1">
              <a:lumMod val="75000"/>
              <a:lumOff val="25000"/>
            </a:schemeClr>
          </a:solidFill>
          <a:latin typeface="+mj-lt"/>
          <a:ea typeface="+mj-ea"/>
          <a:cs typeface="+mj-cs"/>
        </a:defRPr>
      </a:lvl1pPr>
    </p:titleStyle>
    <p:bodyStyle>
      <a:lvl1pPr marL="0" indent="0" algn="l" defTabSz="914400" rtl="0" eaLnBrk="1" latinLnBrk="0" hangingPunct="1">
        <a:lnSpc>
          <a:spcPct val="140000"/>
        </a:lnSpc>
        <a:spcBef>
          <a:spcPts val="930"/>
        </a:spcBef>
        <a:buFont typeface="Corbel" panose="020B0503020204020204" pitchFamily="34" charset="0"/>
        <a:buNone/>
        <a:defRPr sz="1800" b="0" kern="1200" spc="150" baseline="0">
          <a:solidFill>
            <a:schemeClr val="tx1">
              <a:lumMod val="75000"/>
              <a:lumOff val="25000"/>
            </a:schemeClr>
          </a:solidFill>
          <a:latin typeface="+mn-lt"/>
          <a:ea typeface="+mn-ea"/>
          <a:cs typeface="+mn-cs"/>
        </a:defRPr>
      </a:lvl1pPr>
      <a:lvl2pPr marL="0" indent="0" algn="l" defTabSz="914400" rtl="0" eaLnBrk="1" latinLnBrk="0" hangingPunct="1">
        <a:lnSpc>
          <a:spcPct val="140000"/>
        </a:lnSpc>
        <a:spcBef>
          <a:spcPts val="930"/>
        </a:spcBef>
        <a:buFont typeface="Corbel" panose="020B0503020204020204" pitchFamily="34" charset="0"/>
        <a:buNone/>
        <a:defRPr sz="1600" kern="1200" spc="150" baseline="0">
          <a:solidFill>
            <a:schemeClr val="tx1">
              <a:lumMod val="75000"/>
              <a:lumOff val="25000"/>
            </a:schemeClr>
          </a:solidFill>
          <a:latin typeface="+mn-lt"/>
          <a:ea typeface="+mn-ea"/>
          <a:cs typeface="+mn-cs"/>
        </a:defRPr>
      </a:lvl2pPr>
      <a:lvl3pPr marL="0" indent="-320040" algn="l" defTabSz="914400" rtl="0" eaLnBrk="1" latinLnBrk="0" hangingPunct="1">
        <a:lnSpc>
          <a:spcPct val="140000"/>
        </a:lnSpc>
        <a:spcBef>
          <a:spcPts val="930"/>
        </a:spcBef>
        <a:buFont typeface="Corbel" panose="020B0503020204020204" pitchFamily="34" charset="0"/>
        <a:buChar char="–"/>
        <a:defRPr sz="1400" i="1" kern="1200" spc="150" baseline="0">
          <a:solidFill>
            <a:schemeClr val="tx1">
              <a:lumMod val="75000"/>
              <a:lumOff val="25000"/>
            </a:schemeClr>
          </a:solidFill>
          <a:latin typeface="+mn-lt"/>
          <a:ea typeface="+mn-ea"/>
          <a:cs typeface="+mn-cs"/>
        </a:defRPr>
      </a:lvl3pPr>
      <a:lvl4pPr marL="0" indent="-320040" algn="l" defTabSz="914400" rtl="0" eaLnBrk="1" latinLnBrk="0" hangingPunct="1">
        <a:lnSpc>
          <a:spcPct val="140000"/>
        </a:lnSpc>
        <a:spcBef>
          <a:spcPts val="930"/>
        </a:spcBef>
        <a:buFont typeface="Corbel" panose="020B0503020204020204" pitchFamily="34" charset="0"/>
        <a:buChar char="–"/>
        <a:defRPr sz="1400" kern="1200" spc="150" baseline="0">
          <a:solidFill>
            <a:schemeClr val="tx1">
              <a:lumMod val="75000"/>
              <a:lumOff val="25000"/>
            </a:schemeClr>
          </a:solidFill>
          <a:latin typeface="+mn-lt"/>
          <a:ea typeface="+mn-ea"/>
          <a:cs typeface="+mn-cs"/>
        </a:defRPr>
      </a:lvl4pPr>
      <a:lvl5pPr marL="0" indent="-320040" algn="l" defTabSz="914400" rtl="0" eaLnBrk="1" latinLnBrk="0" hangingPunct="1">
        <a:lnSpc>
          <a:spcPct val="140000"/>
        </a:lnSpc>
        <a:spcBef>
          <a:spcPts val="930"/>
        </a:spcBef>
        <a:buFont typeface="Corbel" panose="020B0503020204020204" pitchFamily="34" charset="0"/>
        <a:buChar char="–"/>
        <a:defRPr sz="1400" i="1" kern="1200" spc="150" baseline="0">
          <a:solidFill>
            <a:schemeClr val="tx1">
              <a:lumMod val="75000"/>
              <a:lumOff val="25000"/>
            </a:schemeClr>
          </a:solidFill>
          <a:latin typeface="+mn-lt"/>
          <a:ea typeface="+mn-ea"/>
          <a:cs typeface="+mn-cs"/>
        </a:defRPr>
      </a:lvl5pPr>
      <a:lvl6pPr marL="192024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6pPr>
      <a:lvl7pPr marL="224028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7pPr>
      <a:lvl8pPr marL="256032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8pPr>
      <a:lvl9pPr marL="288036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svg"/><Relationship Id="rId7" Type="http://schemas.openxmlformats.org/officeDocument/2006/relationships/diagramColors" Target="../diagrams/colors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3.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2.svg"/><Relationship Id="rId7" Type="http://schemas.openxmlformats.org/officeDocument/2006/relationships/diagramColors" Target="../diagrams/colors2.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7.xml"/><Relationship Id="rId1" Type="http://schemas.openxmlformats.org/officeDocument/2006/relationships/video" Target="https://www.youtube.com/embed/I0IPjr9CKqg?feature=oembed"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create.kahoot.it/share/executive-functioning-skills-quiz/43a6ceee-b1b8-4ad5-8882-d21f69d01a6f" TargetMode="External"/><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hyperlink" Target="https://create.kahoot.it/share/executive-functioning-skills-quiz/43a6ceee-b1b8-4ad5-8882-d21f69d01a6f" TargetMode="External"/><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5.jp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0DBF1ABE-8590-450D-BB49-BDDCCF3EEA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2" name="Title 1">
            <a:extLst>
              <a:ext uri="{FF2B5EF4-FFF2-40B4-BE49-F238E27FC236}">
                <a16:creationId xmlns:a16="http://schemas.microsoft.com/office/drawing/2014/main" id="{4FB1119C-C2EC-C972-FA47-67F01B709896}"/>
              </a:ext>
            </a:extLst>
          </p:cNvPr>
          <p:cNvSpPr>
            <a:spLocks noGrp="1"/>
          </p:cNvSpPr>
          <p:nvPr>
            <p:ph type="ctrTitle"/>
          </p:nvPr>
        </p:nvSpPr>
        <p:spPr>
          <a:xfrm>
            <a:off x="6090045" y="1346200"/>
            <a:ext cx="5624118" cy="3284538"/>
          </a:xfrm>
        </p:spPr>
        <p:txBody>
          <a:bodyPr anchor="b">
            <a:normAutofit/>
          </a:bodyPr>
          <a:lstStyle/>
          <a:p>
            <a:r>
              <a:rPr lang="en-US" b="1" dirty="0"/>
              <a:t>Welcome and Introductions</a:t>
            </a:r>
          </a:p>
        </p:txBody>
      </p:sp>
      <p:sp>
        <p:nvSpPr>
          <p:cNvPr id="26" name="Freeform: Shape 25">
            <a:extLst>
              <a:ext uri="{FF2B5EF4-FFF2-40B4-BE49-F238E27FC236}">
                <a16:creationId xmlns:a16="http://schemas.microsoft.com/office/drawing/2014/main" id="{96CB0275-66F1-4491-93B8-121D0C7176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714" y="0"/>
            <a:ext cx="5205951" cy="6858000"/>
          </a:xfrm>
          <a:custGeom>
            <a:avLst/>
            <a:gdLst>
              <a:gd name="connsiteX0" fmla="*/ 0 w 5205951"/>
              <a:gd name="connsiteY0" fmla="*/ 0 h 6858000"/>
              <a:gd name="connsiteX1" fmla="*/ 1709529 w 5205951"/>
              <a:gd name="connsiteY1" fmla="*/ 0 h 6858000"/>
              <a:gd name="connsiteX2" fmla="*/ 2489695 w 5205951"/>
              <a:gd name="connsiteY2" fmla="*/ 0 h 6858000"/>
              <a:gd name="connsiteX3" fmla="*/ 3582928 w 5205951"/>
              <a:gd name="connsiteY3" fmla="*/ 0 h 6858000"/>
              <a:gd name="connsiteX4" fmla="*/ 3605052 w 5205951"/>
              <a:gd name="connsiteY4" fmla="*/ 14997 h 6858000"/>
              <a:gd name="connsiteX5" fmla="*/ 5205951 w 5205951"/>
              <a:gd name="connsiteY5" fmla="*/ 3621656 h 6858000"/>
              <a:gd name="connsiteX6" fmla="*/ 3331601 w 5205951"/>
              <a:gd name="connsiteY6" fmla="*/ 6374814 h 6858000"/>
              <a:gd name="connsiteX7" fmla="*/ 2814953 w 5205951"/>
              <a:gd name="connsiteY7" fmla="*/ 6780599 h 6858000"/>
              <a:gd name="connsiteX8" fmla="*/ 2703197 w 5205951"/>
              <a:gd name="connsiteY8" fmla="*/ 6858000 h 6858000"/>
              <a:gd name="connsiteX9" fmla="*/ 2489695 w 5205951"/>
              <a:gd name="connsiteY9" fmla="*/ 6858000 h 6858000"/>
              <a:gd name="connsiteX10" fmla="*/ 1709529 w 5205951"/>
              <a:gd name="connsiteY10" fmla="*/ 6858000 h 6858000"/>
              <a:gd name="connsiteX11" fmla="*/ 0 w 5205951"/>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205951" h="6858000">
                <a:moveTo>
                  <a:pt x="0" y="0"/>
                </a:moveTo>
                <a:lnTo>
                  <a:pt x="1709529" y="0"/>
                </a:lnTo>
                <a:lnTo>
                  <a:pt x="2489695" y="0"/>
                </a:lnTo>
                <a:lnTo>
                  <a:pt x="3582928" y="0"/>
                </a:lnTo>
                <a:lnTo>
                  <a:pt x="3605052" y="14997"/>
                </a:lnTo>
                <a:cubicBezTo>
                  <a:pt x="4632215" y="754641"/>
                  <a:pt x="5205951" y="2093192"/>
                  <a:pt x="5205951" y="3621656"/>
                </a:cubicBezTo>
                <a:cubicBezTo>
                  <a:pt x="5205951" y="4969131"/>
                  <a:pt x="4277226" y="5602839"/>
                  <a:pt x="3331601" y="6374814"/>
                </a:cubicBezTo>
                <a:cubicBezTo>
                  <a:pt x="3159398" y="6515397"/>
                  <a:pt x="2988771" y="6653108"/>
                  <a:pt x="2814953" y="6780599"/>
                </a:cubicBezTo>
                <a:lnTo>
                  <a:pt x="2703197" y="6858000"/>
                </a:lnTo>
                <a:lnTo>
                  <a:pt x="2489695" y="6858000"/>
                </a:lnTo>
                <a:lnTo>
                  <a:pt x="1709529" y="6858000"/>
                </a:lnTo>
                <a:lnTo>
                  <a:pt x="0" y="6858000"/>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8" name="Freeform: Shape 27">
            <a:extLst>
              <a:ext uri="{FF2B5EF4-FFF2-40B4-BE49-F238E27FC236}">
                <a16:creationId xmlns:a16="http://schemas.microsoft.com/office/drawing/2014/main" id="{18D32C3D-8F76-4E99-BE56-0836CC38CC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84938" y="0"/>
            <a:ext cx="2529723" cy="6858000"/>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pic>
        <p:nvPicPr>
          <p:cNvPr id="5" name="Picture 4">
            <a:extLst>
              <a:ext uri="{FF2B5EF4-FFF2-40B4-BE49-F238E27FC236}">
                <a16:creationId xmlns:a16="http://schemas.microsoft.com/office/drawing/2014/main" id="{92CFE470-1196-5F45-162A-45286C7AF0A3}"/>
              </a:ext>
            </a:extLst>
          </p:cNvPr>
          <p:cNvPicPr>
            <a:picLocks noChangeAspect="1"/>
          </p:cNvPicPr>
          <p:nvPr/>
        </p:nvPicPr>
        <p:blipFill>
          <a:blip r:embed="rId2"/>
          <a:srcRect l="13305" r="13306"/>
          <a:stretch>
            <a:fillRect/>
          </a:stretch>
        </p:blipFill>
        <p:spPr>
          <a:xfrm>
            <a:off x="153" y="10"/>
            <a:ext cx="5033023" cy="6857990"/>
          </a:xfrm>
          <a:custGeom>
            <a:avLst/>
            <a:gdLst/>
            <a:ahLst/>
            <a:cxnLst/>
            <a:rect l="l" t="t" r="r" b="b"/>
            <a:pathLst>
              <a:path w="4710787" h="6858000">
                <a:moveTo>
                  <a:pt x="0" y="0"/>
                </a:moveTo>
                <a:lnTo>
                  <a:pt x="1214365" y="0"/>
                </a:lnTo>
                <a:lnTo>
                  <a:pt x="1994531" y="0"/>
                </a:lnTo>
                <a:lnTo>
                  <a:pt x="3087764" y="0"/>
                </a:lnTo>
                <a:lnTo>
                  <a:pt x="3109888" y="14997"/>
                </a:lnTo>
                <a:cubicBezTo>
                  <a:pt x="4137051" y="754641"/>
                  <a:pt x="4710787" y="2093192"/>
                  <a:pt x="4710787" y="3621656"/>
                </a:cubicBezTo>
                <a:cubicBezTo>
                  <a:pt x="4710787" y="4969131"/>
                  <a:pt x="3782062" y="5602839"/>
                  <a:pt x="2836437" y="6374814"/>
                </a:cubicBezTo>
                <a:cubicBezTo>
                  <a:pt x="2664234" y="6515397"/>
                  <a:pt x="2493607" y="6653108"/>
                  <a:pt x="2319789" y="6780599"/>
                </a:cubicBezTo>
                <a:lnTo>
                  <a:pt x="2208033" y="6858000"/>
                </a:lnTo>
                <a:lnTo>
                  <a:pt x="1994531" y="6858000"/>
                </a:lnTo>
                <a:lnTo>
                  <a:pt x="1214365" y="6858000"/>
                </a:lnTo>
                <a:lnTo>
                  <a:pt x="0" y="6858000"/>
                </a:lnTo>
                <a:close/>
              </a:path>
            </a:pathLst>
          </a:custGeom>
        </p:spPr>
      </p:pic>
      <p:sp>
        <p:nvSpPr>
          <p:cNvPr id="30" name="Freeform: Shape 29">
            <a:extLst>
              <a:ext uri="{FF2B5EF4-FFF2-40B4-BE49-F238E27FC236}">
                <a16:creationId xmlns:a16="http://schemas.microsoft.com/office/drawing/2014/main" id="{70766076-46F5-42D5-A773-2B3BEF2B8B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925575" y="0"/>
            <a:ext cx="2486322" cy="6858000"/>
          </a:xfrm>
          <a:custGeom>
            <a:avLst/>
            <a:gdLst>
              <a:gd name="connsiteX0" fmla="*/ 879731 w 2521425"/>
              <a:gd name="connsiteY0" fmla="*/ 0 h 6858000"/>
              <a:gd name="connsiteX1" fmla="*/ 898402 w 2521425"/>
              <a:gd name="connsiteY1" fmla="*/ 0 h 6858000"/>
              <a:gd name="connsiteX2" fmla="*/ 920526 w 2521425"/>
              <a:gd name="connsiteY2" fmla="*/ 14997 h 6858000"/>
              <a:gd name="connsiteX3" fmla="*/ 2521425 w 2521425"/>
              <a:gd name="connsiteY3" fmla="*/ 3621656 h 6858000"/>
              <a:gd name="connsiteX4" fmla="*/ 647075 w 2521425"/>
              <a:gd name="connsiteY4" fmla="*/ 6374814 h 6858000"/>
              <a:gd name="connsiteX5" fmla="*/ 130427 w 2521425"/>
              <a:gd name="connsiteY5" fmla="*/ 6780599 h 6858000"/>
              <a:gd name="connsiteX6" fmla="*/ 18671 w 2521425"/>
              <a:gd name="connsiteY6" fmla="*/ 6858000 h 6858000"/>
              <a:gd name="connsiteX7" fmla="*/ 0 w 2521425"/>
              <a:gd name="connsiteY7" fmla="*/ 6858000 h 6858000"/>
              <a:gd name="connsiteX8" fmla="*/ 111756 w 2521425"/>
              <a:gd name="connsiteY8" fmla="*/ 6780599 h 6858000"/>
              <a:gd name="connsiteX9" fmla="*/ 628404 w 2521425"/>
              <a:gd name="connsiteY9" fmla="*/ 6374814 h 6858000"/>
              <a:gd name="connsiteX10" fmla="*/ 2502754 w 2521425"/>
              <a:gd name="connsiteY10" fmla="*/ 3621656 h 6858000"/>
              <a:gd name="connsiteX11" fmla="*/ 901855 w 2521425"/>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1425" h="6858000">
                <a:moveTo>
                  <a:pt x="879731" y="0"/>
                </a:moveTo>
                <a:lnTo>
                  <a:pt x="898402" y="0"/>
                </a:lnTo>
                <a:lnTo>
                  <a:pt x="920526" y="14997"/>
                </a:lnTo>
                <a:cubicBezTo>
                  <a:pt x="1947689" y="754641"/>
                  <a:pt x="2521425" y="2093192"/>
                  <a:pt x="2521425" y="3621656"/>
                </a:cubicBezTo>
                <a:cubicBezTo>
                  <a:pt x="2521425" y="4969131"/>
                  <a:pt x="1592700" y="5602839"/>
                  <a:pt x="647075" y="6374814"/>
                </a:cubicBezTo>
                <a:cubicBezTo>
                  <a:pt x="474872" y="6515397"/>
                  <a:pt x="304245" y="6653108"/>
                  <a:pt x="130427" y="6780599"/>
                </a:cubicBezTo>
                <a:lnTo>
                  <a:pt x="18671"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Tree>
    <p:extLst>
      <p:ext uri="{BB962C8B-B14F-4D97-AF65-F5344CB8AC3E}">
        <p14:creationId xmlns:p14="http://schemas.microsoft.com/office/powerpoint/2010/main" val="21247724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2B6BF5CB-6DD1-D681-590C-666C200CA049}"/>
            </a:ext>
          </a:extLst>
        </p:cNvPr>
        <p:cNvGrpSpPr/>
        <p:nvPr/>
      </p:nvGrpSpPr>
      <p:grpSpPr>
        <a:xfrm>
          <a:off x="0" y="0"/>
          <a:ext cx="0" cy="0"/>
          <a:chOff x="0" y="0"/>
          <a:chExt cx="0" cy="0"/>
        </a:xfrm>
      </p:grpSpPr>
      <p:sp useBgFill="1">
        <p:nvSpPr>
          <p:cNvPr id="103" name="Rectangle 102">
            <a:extLst>
              <a:ext uri="{FF2B5EF4-FFF2-40B4-BE49-F238E27FC236}">
                <a16:creationId xmlns:a16="http://schemas.microsoft.com/office/drawing/2014/main" id="{47FC6A8B-34F9-40FB-AA2D-E34168F528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3"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05" name="Freeform: Shape 104">
            <a:extLst>
              <a:ext uri="{FF2B5EF4-FFF2-40B4-BE49-F238E27FC236}">
                <a16:creationId xmlns:a16="http://schemas.microsoft.com/office/drawing/2014/main" id="{1EC86DB4-572A-4F71-AF8A-2395B4CA77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0"/>
            <a:ext cx="11435265" cy="6858000"/>
          </a:xfrm>
          <a:custGeom>
            <a:avLst/>
            <a:gdLst>
              <a:gd name="connsiteX0" fmla="*/ 9925983 w 11435265"/>
              <a:gd name="connsiteY0" fmla="*/ 6858000 h 6858000"/>
              <a:gd name="connsiteX1" fmla="*/ 0 w 11435265"/>
              <a:gd name="connsiteY1" fmla="*/ 6858000 h 6858000"/>
              <a:gd name="connsiteX2" fmla="*/ 0 w 11435265"/>
              <a:gd name="connsiteY2" fmla="*/ 0 h 6858000"/>
              <a:gd name="connsiteX3" fmla="*/ 996904 w 11435265"/>
              <a:gd name="connsiteY3" fmla="*/ 0 h 6858000"/>
              <a:gd name="connsiteX4" fmla="*/ 2426875 w 11435265"/>
              <a:gd name="connsiteY4" fmla="*/ 0 h 6858000"/>
              <a:gd name="connsiteX5" fmla="*/ 4014127 w 11435265"/>
              <a:gd name="connsiteY5" fmla="*/ 0 h 6858000"/>
              <a:gd name="connsiteX6" fmla="*/ 4359595 w 11435265"/>
              <a:gd name="connsiteY6" fmla="*/ 0 h 6858000"/>
              <a:gd name="connsiteX7" fmla="*/ 4647960 w 11435265"/>
              <a:gd name="connsiteY7" fmla="*/ 0 h 6858000"/>
              <a:gd name="connsiteX8" fmla="*/ 4691093 w 11435265"/>
              <a:gd name="connsiteY8" fmla="*/ 0 h 6858000"/>
              <a:gd name="connsiteX9" fmla="*/ 5558544 w 11435265"/>
              <a:gd name="connsiteY9" fmla="*/ 0 h 6858000"/>
              <a:gd name="connsiteX10" fmla="*/ 5570664 w 11435265"/>
              <a:gd name="connsiteY10" fmla="*/ 0 h 6858000"/>
              <a:gd name="connsiteX11" fmla="*/ 5695183 w 11435265"/>
              <a:gd name="connsiteY11" fmla="*/ 0 h 6858000"/>
              <a:gd name="connsiteX12" fmla="*/ 7177357 w 11435265"/>
              <a:gd name="connsiteY12" fmla="*/ 0 h 6858000"/>
              <a:gd name="connsiteX13" fmla="*/ 9824163 w 11435265"/>
              <a:gd name="connsiteY13" fmla="*/ 0 h 6858000"/>
              <a:gd name="connsiteX14" fmla="*/ 9846125 w 11435265"/>
              <a:gd name="connsiteY14" fmla="*/ 16892 h 6858000"/>
              <a:gd name="connsiteX15" fmla="*/ 11435265 w 11435265"/>
              <a:gd name="connsiteY15" fmla="*/ 4079318 h 6858000"/>
              <a:gd name="connsiteX16" fmla="*/ 10261404 w 11435265"/>
              <a:gd name="connsiteY16" fmla="*/ 654244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435265" h="6858000">
                <a:moveTo>
                  <a:pt x="9925983" y="6858000"/>
                </a:moveTo>
                <a:lnTo>
                  <a:pt x="0" y="6858000"/>
                </a:lnTo>
                <a:lnTo>
                  <a:pt x="0" y="0"/>
                </a:lnTo>
                <a:lnTo>
                  <a:pt x="996904" y="0"/>
                </a:lnTo>
                <a:lnTo>
                  <a:pt x="2426875" y="0"/>
                </a:lnTo>
                <a:lnTo>
                  <a:pt x="4014127" y="0"/>
                </a:lnTo>
                <a:lnTo>
                  <a:pt x="4359595" y="0"/>
                </a:lnTo>
                <a:lnTo>
                  <a:pt x="4647960" y="0"/>
                </a:lnTo>
                <a:lnTo>
                  <a:pt x="4691093" y="0"/>
                </a:lnTo>
                <a:lnTo>
                  <a:pt x="5558544" y="0"/>
                </a:lnTo>
                <a:lnTo>
                  <a:pt x="5570664" y="0"/>
                </a:lnTo>
                <a:lnTo>
                  <a:pt x="5695183" y="0"/>
                </a:lnTo>
                <a:lnTo>
                  <a:pt x="7177357" y="0"/>
                </a:lnTo>
                <a:lnTo>
                  <a:pt x="9824163" y="0"/>
                </a:lnTo>
                <a:lnTo>
                  <a:pt x="9846125" y="16892"/>
                </a:lnTo>
                <a:cubicBezTo>
                  <a:pt x="10865743" y="850004"/>
                  <a:pt x="11435265" y="2357705"/>
                  <a:pt x="11435265" y="4079318"/>
                </a:cubicBezTo>
                <a:cubicBezTo>
                  <a:pt x="11435265" y="5217633"/>
                  <a:pt x="10916694" y="5903717"/>
                  <a:pt x="10261404" y="6542447"/>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7" name="Freeform: Shape 106">
            <a:extLst>
              <a:ext uri="{FF2B5EF4-FFF2-40B4-BE49-F238E27FC236}">
                <a16:creationId xmlns:a16="http://schemas.microsoft.com/office/drawing/2014/main" id="{71BA53A4-C4B7-4189-9FC1-6350B1AB5D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0332301" y="0"/>
            <a:ext cx="1518348" cy="6858000"/>
          </a:xfrm>
          <a:custGeom>
            <a:avLst/>
            <a:gdLst>
              <a:gd name="connsiteX0" fmla="*/ 19178 w 1518348"/>
              <a:gd name="connsiteY0" fmla="*/ 6858000 h 6858000"/>
              <a:gd name="connsiteX1" fmla="*/ 0 w 1518348"/>
              <a:gd name="connsiteY1" fmla="*/ 6858000 h 6858000"/>
              <a:gd name="connsiteX2" fmla="*/ 241394 w 1518348"/>
              <a:gd name="connsiteY2" fmla="*/ 6638611 h 6858000"/>
              <a:gd name="connsiteX3" fmla="*/ 1493356 w 1518348"/>
              <a:gd name="connsiteY3" fmla="*/ 4142424 h 6858000"/>
              <a:gd name="connsiteX4" fmla="*/ 282053 w 1518348"/>
              <a:gd name="connsiteY4" fmla="*/ 26474 h 6858000"/>
              <a:gd name="connsiteX5" fmla="*/ 256233 w 1518348"/>
              <a:gd name="connsiteY5" fmla="*/ 0 h 6858000"/>
              <a:gd name="connsiteX6" fmla="*/ 273463 w 1518348"/>
              <a:gd name="connsiteY6" fmla="*/ 0 h 6858000"/>
              <a:gd name="connsiteX7" fmla="*/ 300199 w 1518348"/>
              <a:gd name="connsiteY7" fmla="*/ 27414 h 6858000"/>
              <a:gd name="connsiteX8" fmla="*/ 1511501 w 1518348"/>
              <a:gd name="connsiteY8" fmla="*/ 4143362 h 6858000"/>
              <a:gd name="connsiteX9" fmla="*/ 259539 w 1518348"/>
              <a:gd name="connsiteY9" fmla="*/ 6639549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8348" h="6858000">
                <a:moveTo>
                  <a:pt x="19178" y="6858000"/>
                </a:moveTo>
                <a:lnTo>
                  <a:pt x="0" y="6858000"/>
                </a:lnTo>
                <a:lnTo>
                  <a:pt x="241394" y="6638611"/>
                </a:lnTo>
                <a:cubicBezTo>
                  <a:pt x="909582" y="6009084"/>
                  <a:pt x="1445892" y="5323498"/>
                  <a:pt x="1493356" y="4142424"/>
                </a:cubicBezTo>
                <a:cubicBezTo>
                  <a:pt x="1560655" y="2467784"/>
                  <a:pt x="1130049" y="962858"/>
                  <a:pt x="282053" y="26474"/>
                </a:cubicBezTo>
                <a:lnTo>
                  <a:pt x="256233" y="0"/>
                </a:lnTo>
                <a:lnTo>
                  <a:pt x="273463" y="0"/>
                </a:lnTo>
                <a:lnTo>
                  <a:pt x="300199" y="27414"/>
                </a:lnTo>
                <a:cubicBezTo>
                  <a:pt x="1148195" y="963796"/>
                  <a:pt x="1578800" y="2468723"/>
                  <a:pt x="1511501" y="4143362"/>
                </a:cubicBezTo>
                <a:cubicBezTo>
                  <a:pt x="1464037" y="5324436"/>
                  <a:pt x="927728" y="6010023"/>
                  <a:pt x="259539" y="6639549"/>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09" name="Freeform: Shape 108">
            <a:extLst>
              <a:ext uri="{FF2B5EF4-FFF2-40B4-BE49-F238E27FC236}">
                <a16:creationId xmlns:a16="http://schemas.microsoft.com/office/drawing/2014/main" id="{5558AD6E-B070-4640-AA07-87E208983E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9994386" y="0"/>
            <a:ext cx="1644534" cy="6858000"/>
          </a:xfrm>
          <a:custGeom>
            <a:avLst/>
            <a:gdLst>
              <a:gd name="connsiteX0" fmla="*/ 135252 w 1644534"/>
              <a:gd name="connsiteY0" fmla="*/ 6858000 h 6858000"/>
              <a:gd name="connsiteX1" fmla="*/ 101819 w 1644534"/>
              <a:gd name="connsiteY1" fmla="*/ 6858000 h 6858000"/>
              <a:gd name="connsiteX2" fmla="*/ 437240 w 1644534"/>
              <a:gd name="connsiteY2" fmla="*/ 6542447 h 6858000"/>
              <a:gd name="connsiteX3" fmla="*/ 1611101 w 1644534"/>
              <a:gd name="connsiteY3" fmla="*/ 4079318 h 6858000"/>
              <a:gd name="connsiteX4" fmla="*/ 21961 w 1644534"/>
              <a:gd name="connsiteY4" fmla="*/ 16892 h 6858000"/>
              <a:gd name="connsiteX5" fmla="*/ 0 w 1644534"/>
              <a:gd name="connsiteY5" fmla="*/ 0 h 6858000"/>
              <a:gd name="connsiteX6" fmla="*/ 33433 w 1644534"/>
              <a:gd name="connsiteY6" fmla="*/ 0 h 6858000"/>
              <a:gd name="connsiteX7" fmla="*/ 55394 w 1644534"/>
              <a:gd name="connsiteY7" fmla="*/ 16892 h 6858000"/>
              <a:gd name="connsiteX8" fmla="*/ 1644534 w 1644534"/>
              <a:gd name="connsiteY8" fmla="*/ 4079318 h 6858000"/>
              <a:gd name="connsiteX9" fmla="*/ 470673 w 1644534"/>
              <a:gd name="connsiteY9" fmla="*/ 654244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44534" h="6858000">
                <a:moveTo>
                  <a:pt x="135252" y="6858000"/>
                </a:moveTo>
                <a:lnTo>
                  <a:pt x="101819" y="6858000"/>
                </a:lnTo>
                <a:lnTo>
                  <a:pt x="437240" y="6542447"/>
                </a:lnTo>
                <a:cubicBezTo>
                  <a:pt x="1092531" y="5903717"/>
                  <a:pt x="1611101" y="5217633"/>
                  <a:pt x="1611101" y="4079318"/>
                </a:cubicBezTo>
                <a:cubicBezTo>
                  <a:pt x="1611101" y="2357705"/>
                  <a:pt x="1041580" y="850004"/>
                  <a:pt x="21961" y="16892"/>
                </a:cubicBezTo>
                <a:lnTo>
                  <a:pt x="0" y="0"/>
                </a:lnTo>
                <a:lnTo>
                  <a:pt x="33433" y="0"/>
                </a:lnTo>
                <a:lnTo>
                  <a:pt x="55394" y="16892"/>
                </a:lnTo>
                <a:cubicBezTo>
                  <a:pt x="1075012" y="850004"/>
                  <a:pt x="1644534" y="2357705"/>
                  <a:pt x="1644534" y="4079318"/>
                </a:cubicBezTo>
                <a:cubicBezTo>
                  <a:pt x="1644534" y="5217633"/>
                  <a:pt x="1125963" y="5903717"/>
                  <a:pt x="470673" y="6542447"/>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graphicFrame>
        <p:nvGraphicFramePr>
          <p:cNvPr id="88" name="TextBox 2">
            <a:extLst>
              <a:ext uri="{FF2B5EF4-FFF2-40B4-BE49-F238E27FC236}">
                <a16:creationId xmlns:a16="http://schemas.microsoft.com/office/drawing/2014/main" id="{53288E99-6E6D-2836-FA8C-CE48480ADF1A}"/>
              </a:ext>
            </a:extLst>
          </p:cNvPr>
          <p:cNvGraphicFramePr/>
          <p:nvPr>
            <p:extLst>
              <p:ext uri="{D42A27DB-BD31-4B8C-83A1-F6EECF244321}">
                <p14:modId xmlns:p14="http://schemas.microsoft.com/office/powerpoint/2010/main" val="2912720516"/>
              </p:ext>
            </p:extLst>
          </p:nvPr>
        </p:nvGraphicFramePr>
        <p:xfrm>
          <a:off x="1354281" y="2230438"/>
          <a:ext cx="9483437" cy="39255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extBox 1">
            <a:extLst>
              <a:ext uri="{FF2B5EF4-FFF2-40B4-BE49-F238E27FC236}">
                <a16:creationId xmlns:a16="http://schemas.microsoft.com/office/drawing/2014/main" id="{9DE24C9F-1EB9-4961-95EA-E9D2FFDE9340}"/>
              </a:ext>
            </a:extLst>
          </p:cNvPr>
          <p:cNvSpPr txBox="1"/>
          <p:nvPr/>
        </p:nvSpPr>
        <p:spPr>
          <a:xfrm>
            <a:off x="341199" y="398669"/>
            <a:ext cx="11850648" cy="943435"/>
          </a:xfrm>
          <a:prstGeom prst="rect">
            <a:avLst/>
          </a:prstGeom>
        </p:spPr>
        <p:txBody>
          <a:bodyPr vert="horz" lIns="109728" tIns="109728" rIns="109728" bIns="91440" rtlCol="0" anchor="b">
            <a:noAutofit/>
          </a:bodyPr>
          <a:lstStyle/>
          <a:p>
            <a:pPr defTabSz="914400">
              <a:lnSpc>
                <a:spcPct val="120000"/>
              </a:lnSpc>
              <a:spcBef>
                <a:spcPct val="0"/>
              </a:spcBef>
              <a:spcAft>
                <a:spcPts val="600"/>
              </a:spcAft>
            </a:pPr>
            <a:r>
              <a:rPr lang="en-US" sz="5400" b="1" spc="150" dirty="0">
                <a:solidFill>
                  <a:schemeClr val="tx1">
                    <a:lumMod val="75000"/>
                    <a:lumOff val="25000"/>
                  </a:schemeClr>
                </a:solidFill>
                <a:latin typeface="Times New Roman" panose="02020603050405020304" pitchFamily="18" charset="0"/>
                <a:ea typeface="+mj-ea"/>
                <a:cs typeface="Times New Roman" panose="02020603050405020304" pitchFamily="18" charset="0"/>
              </a:rPr>
              <a:t>Steps to develop Cognitive Strategies</a:t>
            </a:r>
          </a:p>
        </p:txBody>
      </p:sp>
    </p:spTree>
    <p:extLst>
      <p:ext uri="{BB962C8B-B14F-4D97-AF65-F5344CB8AC3E}">
        <p14:creationId xmlns:p14="http://schemas.microsoft.com/office/powerpoint/2010/main" val="9169760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9E255E4-9957-C4FD-CC7D-51F5E1EF8DF1}"/>
              </a:ext>
            </a:extLst>
          </p:cNvPr>
          <p:cNvPicPr>
            <a:picLocks noChangeAspect="1"/>
          </p:cNvPicPr>
          <p:nvPr/>
        </p:nvPicPr>
        <p:blipFill>
          <a:blip r:embed="rId3"/>
          <a:stretch>
            <a:fillRect/>
          </a:stretch>
        </p:blipFill>
        <p:spPr>
          <a:xfrm>
            <a:off x="637876" y="277585"/>
            <a:ext cx="4078301" cy="6302829"/>
          </a:xfrm>
          <a:prstGeom prst="rect">
            <a:avLst/>
          </a:prstGeom>
        </p:spPr>
      </p:pic>
      <p:sp>
        <p:nvSpPr>
          <p:cNvPr id="4" name="TextBox 3">
            <a:extLst>
              <a:ext uri="{FF2B5EF4-FFF2-40B4-BE49-F238E27FC236}">
                <a16:creationId xmlns:a16="http://schemas.microsoft.com/office/drawing/2014/main" id="{3E3A99EF-0CD5-7992-DD22-C0511C7C4B36}"/>
              </a:ext>
            </a:extLst>
          </p:cNvPr>
          <p:cNvSpPr txBox="1"/>
          <p:nvPr/>
        </p:nvSpPr>
        <p:spPr>
          <a:xfrm>
            <a:off x="5702969" y="277585"/>
            <a:ext cx="5719010" cy="1200329"/>
          </a:xfrm>
          <a:prstGeom prst="rect">
            <a:avLst/>
          </a:prstGeom>
          <a:noFill/>
        </p:spPr>
        <p:txBody>
          <a:bodyPr wrap="square" rtlCol="0">
            <a:spAutoFit/>
          </a:bodyPr>
          <a:lstStyle/>
          <a:p>
            <a:r>
              <a:rPr lang="en-US" sz="3600" b="1" dirty="0">
                <a:latin typeface="Times New Roman" panose="02020603050405020304" pitchFamily="18" charset="0"/>
                <a:cs typeface="Times New Roman" panose="02020603050405020304" pitchFamily="18" charset="0"/>
              </a:rPr>
              <a:t>Students need tools for Cognitive Strategies</a:t>
            </a:r>
          </a:p>
        </p:txBody>
      </p:sp>
      <p:sp>
        <p:nvSpPr>
          <p:cNvPr id="5" name="TextBox 4">
            <a:extLst>
              <a:ext uri="{FF2B5EF4-FFF2-40B4-BE49-F238E27FC236}">
                <a16:creationId xmlns:a16="http://schemas.microsoft.com/office/drawing/2014/main" id="{C59D5966-753E-B374-8EE5-D3F735589FB0}"/>
              </a:ext>
            </a:extLst>
          </p:cNvPr>
          <p:cNvSpPr txBox="1"/>
          <p:nvPr/>
        </p:nvSpPr>
        <p:spPr>
          <a:xfrm>
            <a:off x="6248400" y="1745437"/>
            <a:ext cx="5719010" cy="3108543"/>
          </a:xfrm>
          <a:prstGeom prst="rect">
            <a:avLst/>
          </a:prstGeom>
          <a:noFill/>
        </p:spPr>
        <p:txBody>
          <a:bodyPr wrap="square" rtlCol="0">
            <a:spAutoFit/>
          </a:bodyPr>
          <a:lstStyle/>
          <a:p>
            <a:pPr marL="571500" indent="-571500">
              <a:buFont typeface="Arial" panose="020B0604020202020204" pitchFamily="34" charset="0"/>
              <a:buChar char="•"/>
            </a:pPr>
            <a:r>
              <a:rPr lang="en-US" sz="2800" b="1" dirty="0">
                <a:latin typeface="Times New Roman" panose="02020603050405020304" pitchFamily="18" charset="0"/>
                <a:cs typeface="Times New Roman" panose="02020603050405020304" pitchFamily="18" charset="0"/>
              </a:rPr>
              <a:t>Visual</a:t>
            </a:r>
          </a:p>
          <a:p>
            <a:pPr marL="571500" indent="-571500">
              <a:buFont typeface="Arial" panose="020B0604020202020204" pitchFamily="34" charset="0"/>
              <a:buChar char="•"/>
            </a:pPr>
            <a:r>
              <a:rPr lang="en-US" sz="2800" b="1" dirty="0">
                <a:latin typeface="Times New Roman" panose="02020603050405020304" pitchFamily="18" charset="0"/>
                <a:cs typeface="Times New Roman" panose="02020603050405020304" pitchFamily="18" charset="0"/>
              </a:rPr>
              <a:t>Diverse Options</a:t>
            </a:r>
          </a:p>
          <a:p>
            <a:pPr marL="571500" indent="-571500">
              <a:buFont typeface="Arial" panose="020B0604020202020204" pitchFamily="34" charset="0"/>
              <a:buChar char="•"/>
            </a:pPr>
            <a:r>
              <a:rPr lang="en-US" sz="2800" b="1" dirty="0">
                <a:latin typeface="Times New Roman" panose="02020603050405020304" pitchFamily="18" charset="0"/>
                <a:cs typeface="Times New Roman" panose="02020603050405020304" pitchFamily="18" charset="0"/>
              </a:rPr>
              <a:t>Tangible Products</a:t>
            </a:r>
          </a:p>
          <a:p>
            <a:pPr marL="571500" indent="-571500">
              <a:buFont typeface="Arial" panose="020B0604020202020204" pitchFamily="34" charset="0"/>
              <a:buChar char="•"/>
            </a:pPr>
            <a:r>
              <a:rPr lang="en-US" sz="2800" b="1" dirty="0">
                <a:latin typeface="Times New Roman" panose="02020603050405020304" pitchFamily="18" charset="0"/>
                <a:cs typeface="Times New Roman" panose="02020603050405020304" pitchFamily="18" charset="0"/>
              </a:rPr>
              <a:t>Plug-In Information</a:t>
            </a:r>
          </a:p>
          <a:p>
            <a:pPr marL="571500" indent="-571500">
              <a:buFont typeface="Arial" panose="020B0604020202020204" pitchFamily="34" charset="0"/>
              <a:buChar char="•"/>
            </a:pPr>
            <a:r>
              <a:rPr lang="en-US" sz="2800" b="1" dirty="0">
                <a:latin typeface="Times New Roman" panose="02020603050405020304" pitchFamily="18" charset="0"/>
                <a:cs typeface="Times New Roman" panose="02020603050405020304" pitchFamily="18" charset="0"/>
              </a:rPr>
              <a:t>Alignment with Goals</a:t>
            </a:r>
          </a:p>
          <a:p>
            <a:pPr marL="571500" indent="-571500">
              <a:buFont typeface="Arial" panose="020B0604020202020204" pitchFamily="34" charset="0"/>
              <a:buChar char="•"/>
            </a:pPr>
            <a:r>
              <a:rPr lang="en-US" sz="2800" b="1" dirty="0">
                <a:latin typeface="Times New Roman" panose="02020603050405020304" pitchFamily="18" charset="0"/>
                <a:cs typeface="Times New Roman" panose="02020603050405020304" pitchFamily="18" charset="0"/>
              </a:rPr>
              <a:t>Support Student Skill Gaps</a:t>
            </a:r>
          </a:p>
          <a:p>
            <a:pPr marL="571500" indent="-571500">
              <a:buFont typeface="Arial" panose="020B0604020202020204" pitchFamily="34" charset="0"/>
              <a:buChar char="•"/>
            </a:pPr>
            <a:r>
              <a:rPr lang="en-US" sz="2800" b="1" dirty="0">
                <a:latin typeface="Times New Roman" panose="02020603050405020304" pitchFamily="18" charset="0"/>
                <a:cs typeface="Times New Roman" panose="02020603050405020304" pitchFamily="18" charset="0"/>
              </a:rPr>
              <a:t>Take Action on their own</a:t>
            </a:r>
          </a:p>
        </p:txBody>
      </p:sp>
    </p:spTree>
    <p:extLst>
      <p:ext uri="{BB962C8B-B14F-4D97-AF65-F5344CB8AC3E}">
        <p14:creationId xmlns:p14="http://schemas.microsoft.com/office/powerpoint/2010/main" val="17060107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67478562-B1D4-9CB6-C106-54D643F8FCEA}"/>
            </a:ext>
          </a:extLst>
        </p:cNvPr>
        <p:cNvGrpSpPr/>
        <p:nvPr/>
      </p:nvGrpSpPr>
      <p:grpSpPr>
        <a:xfrm>
          <a:off x="0" y="0"/>
          <a:ext cx="0" cy="0"/>
          <a:chOff x="0" y="0"/>
          <a:chExt cx="0" cy="0"/>
        </a:xfrm>
      </p:grpSpPr>
      <p:sp useBgFill="1">
        <p:nvSpPr>
          <p:cNvPr id="103" name="Rectangle 102">
            <a:extLst>
              <a:ext uri="{FF2B5EF4-FFF2-40B4-BE49-F238E27FC236}">
                <a16:creationId xmlns:a16="http://schemas.microsoft.com/office/drawing/2014/main" id="{F0F15274-290C-CA77-8E0A-D7EDB93E7E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3"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05" name="Freeform: Shape 104">
            <a:extLst>
              <a:ext uri="{FF2B5EF4-FFF2-40B4-BE49-F238E27FC236}">
                <a16:creationId xmlns:a16="http://schemas.microsoft.com/office/drawing/2014/main" id="{63306EA0-B056-F2B5-BA6E-F15821D961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0"/>
            <a:ext cx="11435265" cy="6858000"/>
          </a:xfrm>
          <a:custGeom>
            <a:avLst/>
            <a:gdLst>
              <a:gd name="connsiteX0" fmla="*/ 9925983 w 11435265"/>
              <a:gd name="connsiteY0" fmla="*/ 6858000 h 6858000"/>
              <a:gd name="connsiteX1" fmla="*/ 0 w 11435265"/>
              <a:gd name="connsiteY1" fmla="*/ 6858000 h 6858000"/>
              <a:gd name="connsiteX2" fmla="*/ 0 w 11435265"/>
              <a:gd name="connsiteY2" fmla="*/ 0 h 6858000"/>
              <a:gd name="connsiteX3" fmla="*/ 996904 w 11435265"/>
              <a:gd name="connsiteY3" fmla="*/ 0 h 6858000"/>
              <a:gd name="connsiteX4" fmla="*/ 2426875 w 11435265"/>
              <a:gd name="connsiteY4" fmla="*/ 0 h 6858000"/>
              <a:gd name="connsiteX5" fmla="*/ 4014127 w 11435265"/>
              <a:gd name="connsiteY5" fmla="*/ 0 h 6858000"/>
              <a:gd name="connsiteX6" fmla="*/ 4359595 w 11435265"/>
              <a:gd name="connsiteY6" fmla="*/ 0 h 6858000"/>
              <a:gd name="connsiteX7" fmla="*/ 4647960 w 11435265"/>
              <a:gd name="connsiteY7" fmla="*/ 0 h 6858000"/>
              <a:gd name="connsiteX8" fmla="*/ 4691093 w 11435265"/>
              <a:gd name="connsiteY8" fmla="*/ 0 h 6858000"/>
              <a:gd name="connsiteX9" fmla="*/ 5558544 w 11435265"/>
              <a:gd name="connsiteY9" fmla="*/ 0 h 6858000"/>
              <a:gd name="connsiteX10" fmla="*/ 5570664 w 11435265"/>
              <a:gd name="connsiteY10" fmla="*/ 0 h 6858000"/>
              <a:gd name="connsiteX11" fmla="*/ 5695183 w 11435265"/>
              <a:gd name="connsiteY11" fmla="*/ 0 h 6858000"/>
              <a:gd name="connsiteX12" fmla="*/ 7177357 w 11435265"/>
              <a:gd name="connsiteY12" fmla="*/ 0 h 6858000"/>
              <a:gd name="connsiteX13" fmla="*/ 9824163 w 11435265"/>
              <a:gd name="connsiteY13" fmla="*/ 0 h 6858000"/>
              <a:gd name="connsiteX14" fmla="*/ 9846125 w 11435265"/>
              <a:gd name="connsiteY14" fmla="*/ 16892 h 6858000"/>
              <a:gd name="connsiteX15" fmla="*/ 11435265 w 11435265"/>
              <a:gd name="connsiteY15" fmla="*/ 4079318 h 6858000"/>
              <a:gd name="connsiteX16" fmla="*/ 10261404 w 11435265"/>
              <a:gd name="connsiteY16" fmla="*/ 654244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435265" h="6858000">
                <a:moveTo>
                  <a:pt x="9925983" y="6858000"/>
                </a:moveTo>
                <a:lnTo>
                  <a:pt x="0" y="6858000"/>
                </a:lnTo>
                <a:lnTo>
                  <a:pt x="0" y="0"/>
                </a:lnTo>
                <a:lnTo>
                  <a:pt x="996904" y="0"/>
                </a:lnTo>
                <a:lnTo>
                  <a:pt x="2426875" y="0"/>
                </a:lnTo>
                <a:lnTo>
                  <a:pt x="4014127" y="0"/>
                </a:lnTo>
                <a:lnTo>
                  <a:pt x="4359595" y="0"/>
                </a:lnTo>
                <a:lnTo>
                  <a:pt x="4647960" y="0"/>
                </a:lnTo>
                <a:lnTo>
                  <a:pt x="4691093" y="0"/>
                </a:lnTo>
                <a:lnTo>
                  <a:pt x="5558544" y="0"/>
                </a:lnTo>
                <a:lnTo>
                  <a:pt x="5570664" y="0"/>
                </a:lnTo>
                <a:lnTo>
                  <a:pt x="5695183" y="0"/>
                </a:lnTo>
                <a:lnTo>
                  <a:pt x="7177357" y="0"/>
                </a:lnTo>
                <a:lnTo>
                  <a:pt x="9824163" y="0"/>
                </a:lnTo>
                <a:lnTo>
                  <a:pt x="9846125" y="16892"/>
                </a:lnTo>
                <a:cubicBezTo>
                  <a:pt x="10865743" y="850004"/>
                  <a:pt x="11435265" y="2357705"/>
                  <a:pt x="11435265" y="4079318"/>
                </a:cubicBezTo>
                <a:cubicBezTo>
                  <a:pt x="11435265" y="5217633"/>
                  <a:pt x="10916694" y="5903717"/>
                  <a:pt x="10261404" y="6542447"/>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extBox 1">
            <a:extLst>
              <a:ext uri="{FF2B5EF4-FFF2-40B4-BE49-F238E27FC236}">
                <a16:creationId xmlns:a16="http://schemas.microsoft.com/office/drawing/2014/main" id="{5F99BC16-CE37-B1D5-3036-880FFDDDF092}"/>
              </a:ext>
            </a:extLst>
          </p:cNvPr>
          <p:cNvSpPr txBox="1"/>
          <p:nvPr/>
        </p:nvSpPr>
        <p:spPr>
          <a:xfrm>
            <a:off x="3195156" y="82830"/>
            <a:ext cx="5697061" cy="1032389"/>
          </a:xfrm>
          <a:prstGeom prst="rect">
            <a:avLst/>
          </a:prstGeom>
        </p:spPr>
        <p:txBody>
          <a:bodyPr vert="horz" lIns="109728" tIns="109728" rIns="109728" bIns="91440" rtlCol="0" anchor="b">
            <a:noAutofit/>
          </a:bodyPr>
          <a:lstStyle/>
          <a:p>
            <a:pPr defTabSz="914400">
              <a:lnSpc>
                <a:spcPct val="120000"/>
              </a:lnSpc>
              <a:spcBef>
                <a:spcPct val="0"/>
              </a:spcBef>
              <a:spcAft>
                <a:spcPts val="600"/>
              </a:spcAft>
            </a:pPr>
            <a:r>
              <a:rPr lang="en-US" sz="5400" b="1" spc="150" dirty="0">
                <a:solidFill>
                  <a:schemeClr val="tx1">
                    <a:lumMod val="75000"/>
                    <a:lumOff val="25000"/>
                  </a:schemeClr>
                </a:solidFill>
                <a:latin typeface="+mj-lt"/>
                <a:ea typeface="+mj-ea"/>
                <a:cs typeface="+mj-cs"/>
              </a:rPr>
              <a:t>Metacognition</a:t>
            </a:r>
          </a:p>
        </p:txBody>
      </p:sp>
      <p:sp>
        <p:nvSpPr>
          <p:cNvPr id="107" name="Freeform: Shape 106">
            <a:extLst>
              <a:ext uri="{FF2B5EF4-FFF2-40B4-BE49-F238E27FC236}">
                <a16:creationId xmlns:a16="http://schemas.microsoft.com/office/drawing/2014/main" id="{FEC04D85-F804-9E72-5D55-06174E5118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0332301" y="0"/>
            <a:ext cx="1518348" cy="6858000"/>
          </a:xfrm>
          <a:custGeom>
            <a:avLst/>
            <a:gdLst>
              <a:gd name="connsiteX0" fmla="*/ 19178 w 1518348"/>
              <a:gd name="connsiteY0" fmla="*/ 6858000 h 6858000"/>
              <a:gd name="connsiteX1" fmla="*/ 0 w 1518348"/>
              <a:gd name="connsiteY1" fmla="*/ 6858000 h 6858000"/>
              <a:gd name="connsiteX2" fmla="*/ 241394 w 1518348"/>
              <a:gd name="connsiteY2" fmla="*/ 6638611 h 6858000"/>
              <a:gd name="connsiteX3" fmla="*/ 1493356 w 1518348"/>
              <a:gd name="connsiteY3" fmla="*/ 4142424 h 6858000"/>
              <a:gd name="connsiteX4" fmla="*/ 282053 w 1518348"/>
              <a:gd name="connsiteY4" fmla="*/ 26474 h 6858000"/>
              <a:gd name="connsiteX5" fmla="*/ 256233 w 1518348"/>
              <a:gd name="connsiteY5" fmla="*/ 0 h 6858000"/>
              <a:gd name="connsiteX6" fmla="*/ 273463 w 1518348"/>
              <a:gd name="connsiteY6" fmla="*/ 0 h 6858000"/>
              <a:gd name="connsiteX7" fmla="*/ 300199 w 1518348"/>
              <a:gd name="connsiteY7" fmla="*/ 27414 h 6858000"/>
              <a:gd name="connsiteX8" fmla="*/ 1511501 w 1518348"/>
              <a:gd name="connsiteY8" fmla="*/ 4143362 h 6858000"/>
              <a:gd name="connsiteX9" fmla="*/ 259539 w 1518348"/>
              <a:gd name="connsiteY9" fmla="*/ 6639549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8348" h="6858000">
                <a:moveTo>
                  <a:pt x="19178" y="6858000"/>
                </a:moveTo>
                <a:lnTo>
                  <a:pt x="0" y="6858000"/>
                </a:lnTo>
                <a:lnTo>
                  <a:pt x="241394" y="6638611"/>
                </a:lnTo>
                <a:cubicBezTo>
                  <a:pt x="909582" y="6009084"/>
                  <a:pt x="1445892" y="5323498"/>
                  <a:pt x="1493356" y="4142424"/>
                </a:cubicBezTo>
                <a:cubicBezTo>
                  <a:pt x="1560655" y="2467784"/>
                  <a:pt x="1130049" y="962858"/>
                  <a:pt x="282053" y="26474"/>
                </a:cubicBezTo>
                <a:lnTo>
                  <a:pt x="256233" y="0"/>
                </a:lnTo>
                <a:lnTo>
                  <a:pt x="273463" y="0"/>
                </a:lnTo>
                <a:lnTo>
                  <a:pt x="300199" y="27414"/>
                </a:lnTo>
                <a:cubicBezTo>
                  <a:pt x="1148195" y="963796"/>
                  <a:pt x="1578800" y="2468723"/>
                  <a:pt x="1511501" y="4143362"/>
                </a:cubicBezTo>
                <a:cubicBezTo>
                  <a:pt x="1464037" y="5324436"/>
                  <a:pt x="927728" y="6010023"/>
                  <a:pt x="259539" y="6639549"/>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09" name="Freeform: Shape 108">
            <a:extLst>
              <a:ext uri="{FF2B5EF4-FFF2-40B4-BE49-F238E27FC236}">
                <a16:creationId xmlns:a16="http://schemas.microsoft.com/office/drawing/2014/main" id="{0DA2D647-9D7C-B9B1-39A3-607A6764CC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9994386" y="0"/>
            <a:ext cx="1644534" cy="6858000"/>
          </a:xfrm>
          <a:custGeom>
            <a:avLst/>
            <a:gdLst>
              <a:gd name="connsiteX0" fmla="*/ 135252 w 1644534"/>
              <a:gd name="connsiteY0" fmla="*/ 6858000 h 6858000"/>
              <a:gd name="connsiteX1" fmla="*/ 101819 w 1644534"/>
              <a:gd name="connsiteY1" fmla="*/ 6858000 h 6858000"/>
              <a:gd name="connsiteX2" fmla="*/ 437240 w 1644534"/>
              <a:gd name="connsiteY2" fmla="*/ 6542447 h 6858000"/>
              <a:gd name="connsiteX3" fmla="*/ 1611101 w 1644534"/>
              <a:gd name="connsiteY3" fmla="*/ 4079318 h 6858000"/>
              <a:gd name="connsiteX4" fmla="*/ 21961 w 1644534"/>
              <a:gd name="connsiteY4" fmla="*/ 16892 h 6858000"/>
              <a:gd name="connsiteX5" fmla="*/ 0 w 1644534"/>
              <a:gd name="connsiteY5" fmla="*/ 0 h 6858000"/>
              <a:gd name="connsiteX6" fmla="*/ 33433 w 1644534"/>
              <a:gd name="connsiteY6" fmla="*/ 0 h 6858000"/>
              <a:gd name="connsiteX7" fmla="*/ 55394 w 1644534"/>
              <a:gd name="connsiteY7" fmla="*/ 16892 h 6858000"/>
              <a:gd name="connsiteX8" fmla="*/ 1644534 w 1644534"/>
              <a:gd name="connsiteY8" fmla="*/ 4079318 h 6858000"/>
              <a:gd name="connsiteX9" fmla="*/ 470673 w 1644534"/>
              <a:gd name="connsiteY9" fmla="*/ 654244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44534" h="6858000">
                <a:moveTo>
                  <a:pt x="135252" y="6858000"/>
                </a:moveTo>
                <a:lnTo>
                  <a:pt x="101819" y="6858000"/>
                </a:lnTo>
                <a:lnTo>
                  <a:pt x="437240" y="6542447"/>
                </a:lnTo>
                <a:cubicBezTo>
                  <a:pt x="1092531" y="5903717"/>
                  <a:pt x="1611101" y="5217633"/>
                  <a:pt x="1611101" y="4079318"/>
                </a:cubicBezTo>
                <a:cubicBezTo>
                  <a:pt x="1611101" y="2357705"/>
                  <a:pt x="1041580" y="850004"/>
                  <a:pt x="21961" y="16892"/>
                </a:cubicBezTo>
                <a:lnTo>
                  <a:pt x="0" y="0"/>
                </a:lnTo>
                <a:lnTo>
                  <a:pt x="33433" y="0"/>
                </a:lnTo>
                <a:lnTo>
                  <a:pt x="55394" y="16892"/>
                </a:lnTo>
                <a:cubicBezTo>
                  <a:pt x="1075012" y="850004"/>
                  <a:pt x="1644534" y="2357705"/>
                  <a:pt x="1644534" y="4079318"/>
                </a:cubicBezTo>
                <a:cubicBezTo>
                  <a:pt x="1644534" y="5217633"/>
                  <a:pt x="1125963" y="5903717"/>
                  <a:pt x="470673" y="6542447"/>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graphicFrame>
        <p:nvGraphicFramePr>
          <p:cNvPr id="88" name="TextBox 2">
            <a:extLst>
              <a:ext uri="{FF2B5EF4-FFF2-40B4-BE49-F238E27FC236}">
                <a16:creationId xmlns:a16="http://schemas.microsoft.com/office/drawing/2014/main" id="{35EF1E49-F45C-4712-018E-E361B412E531}"/>
              </a:ext>
            </a:extLst>
          </p:cNvPr>
          <p:cNvGraphicFramePr/>
          <p:nvPr>
            <p:extLst>
              <p:ext uri="{D42A27DB-BD31-4B8C-83A1-F6EECF244321}">
                <p14:modId xmlns:p14="http://schemas.microsoft.com/office/powerpoint/2010/main" val="1585913506"/>
              </p:ext>
            </p:extLst>
          </p:nvPr>
        </p:nvGraphicFramePr>
        <p:xfrm>
          <a:off x="1142553" y="2071642"/>
          <a:ext cx="10496367" cy="39255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a:extLst>
              <a:ext uri="{FF2B5EF4-FFF2-40B4-BE49-F238E27FC236}">
                <a16:creationId xmlns:a16="http://schemas.microsoft.com/office/drawing/2014/main" id="{61A0E510-82E7-39A3-DC48-FE7553B26C51}"/>
              </a:ext>
            </a:extLst>
          </p:cNvPr>
          <p:cNvSpPr txBox="1"/>
          <p:nvPr/>
        </p:nvSpPr>
        <p:spPr>
          <a:xfrm>
            <a:off x="2925948" y="1109561"/>
            <a:ext cx="6340102" cy="1032389"/>
          </a:xfrm>
          <a:prstGeom prst="rect">
            <a:avLst/>
          </a:prstGeom>
        </p:spPr>
        <p:txBody>
          <a:bodyPr vert="horz" lIns="109728" tIns="109728" rIns="109728" bIns="91440" rtlCol="0" anchor="b">
            <a:noAutofit/>
          </a:bodyPr>
          <a:lstStyle/>
          <a:p>
            <a:pPr defTabSz="914400">
              <a:lnSpc>
                <a:spcPct val="120000"/>
              </a:lnSpc>
              <a:spcBef>
                <a:spcPct val="0"/>
              </a:spcBef>
              <a:spcAft>
                <a:spcPts val="600"/>
              </a:spcAft>
            </a:pPr>
            <a:r>
              <a:rPr lang="en-US" sz="3600" b="1" spc="150" dirty="0">
                <a:solidFill>
                  <a:schemeClr val="tx1">
                    <a:lumMod val="75000"/>
                    <a:lumOff val="25000"/>
                  </a:schemeClr>
                </a:solidFill>
                <a:latin typeface="+mj-lt"/>
                <a:ea typeface="+mj-ea"/>
                <a:cs typeface="+mj-cs"/>
              </a:rPr>
              <a:t>Student Self-Reflection</a:t>
            </a:r>
          </a:p>
        </p:txBody>
      </p:sp>
    </p:spTree>
    <p:extLst>
      <p:ext uri="{BB962C8B-B14F-4D97-AF65-F5344CB8AC3E}">
        <p14:creationId xmlns:p14="http://schemas.microsoft.com/office/powerpoint/2010/main" val="13214888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9B0F7D69-D93C-4C38-A23D-76E000D691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96422" cy="6858000"/>
          </a:xfrm>
          <a:custGeom>
            <a:avLst/>
            <a:gdLst/>
            <a:ahLst/>
            <a:cxnLst/>
            <a:rect l="l" t="t" r="r" b="b"/>
            <a:pathLst>
              <a:path w="3496422" h="6858000">
                <a:moveTo>
                  <a:pt x="0" y="0"/>
                </a:moveTo>
                <a:lnTo>
                  <a:pt x="1873399" y="0"/>
                </a:lnTo>
                <a:lnTo>
                  <a:pt x="1895523" y="14997"/>
                </a:lnTo>
                <a:cubicBezTo>
                  <a:pt x="2922686" y="754641"/>
                  <a:pt x="3496422" y="2093192"/>
                  <a:pt x="3496422" y="3621656"/>
                </a:cubicBezTo>
                <a:cubicBezTo>
                  <a:pt x="3496422" y="4969131"/>
                  <a:pt x="2567697" y="5602839"/>
                  <a:pt x="1622072" y="6374814"/>
                </a:cubicBezTo>
                <a:cubicBezTo>
                  <a:pt x="1449869" y="6515397"/>
                  <a:pt x="1279242" y="6653108"/>
                  <a:pt x="1105424" y="6780599"/>
                </a:cubicBezTo>
                <a:lnTo>
                  <a:pt x="993668" y="6858000"/>
                </a:lnTo>
                <a:lnTo>
                  <a:pt x="0" y="6858000"/>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2" name="Freeform: Shape 11">
            <a:extLst>
              <a:ext uri="{FF2B5EF4-FFF2-40B4-BE49-F238E27FC236}">
                <a16:creationId xmlns:a16="http://schemas.microsoft.com/office/drawing/2014/main" id="{8CD419D4-EA9D-42D9-BF62-B07F0B7B67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75409" y="0"/>
            <a:ext cx="2529723" cy="6858000"/>
          </a:xfrm>
          <a:custGeom>
            <a:avLst/>
            <a:gdLst/>
            <a:ahLst/>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4" name="Freeform: Shape 13">
            <a:extLst>
              <a:ext uri="{FF2B5EF4-FFF2-40B4-BE49-F238E27FC236}">
                <a16:creationId xmlns:a16="http://schemas.microsoft.com/office/drawing/2014/main" id="{1C6FEC9B-9608-4181-A9E5-A1B80E7202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55402" y="0"/>
            <a:ext cx="2536434" cy="6858000"/>
          </a:xfrm>
          <a:custGeom>
            <a:avLst/>
            <a:gdLst/>
            <a:ahLst/>
            <a:cxnLst/>
            <a:rect l="l" t="t" r="r" b="b"/>
            <a:pathLst>
              <a:path w="2536434" h="6858000">
                <a:moveTo>
                  <a:pt x="879731" y="0"/>
                </a:moveTo>
                <a:lnTo>
                  <a:pt x="913411" y="0"/>
                </a:lnTo>
                <a:lnTo>
                  <a:pt x="935535" y="14997"/>
                </a:lnTo>
                <a:cubicBezTo>
                  <a:pt x="1962698" y="754641"/>
                  <a:pt x="2536434" y="2093192"/>
                  <a:pt x="2536434" y="3621656"/>
                </a:cubicBezTo>
                <a:cubicBezTo>
                  <a:pt x="2536434" y="4969131"/>
                  <a:pt x="1607709" y="5602839"/>
                  <a:pt x="662084" y="6374814"/>
                </a:cubicBezTo>
                <a:cubicBezTo>
                  <a:pt x="489881" y="6515397"/>
                  <a:pt x="319254" y="6653108"/>
                  <a:pt x="145436" y="6780599"/>
                </a:cubicBezTo>
                <a:lnTo>
                  <a:pt x="33680"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6" name="Freeform: Shape 15">
            <a:extLst>
              <a:ext uri="{FF2B5EF4-FFF2-40B4-BE49-F238E27FC236}">
                <a16:creationId xmlns:a16="http://schemas.microsoft.com/office/drawing/2014/main" id="{AB1564ED-F26F-451D-97D6-A6EC3E83FD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4161" y="0"/>
            <a:ext cx="2261351" cy="6858000"/>
          </a:xfrm>
          <a:custGeom>
            <a:avLst/>
            <a:gdLst/>
            <a:ahLst/>
            <a:cxnLst/>
            <a:rect l="l" t="t" r="r" b="b"/>
            <a:pathLst>
              <a:path w="2521425" h="6858000">
                <a:moveTo>
                  <a:pt x="879731" y="0"/>
                </a:moveTo>
                <a:lnTo>
                  <a:pt x="898402" y="0"/>
                </a:lnTo>
                <a:lnTo>
                  <a:pt x="920526" y="14997"/>
                </a:lnTo>
                <a:cubicBezTo>
                  <a:pt x="1947689" y="754641"/>
                  <a:pt x="2521425" y="2093192"/>
                  <a:pt x="2521425" y="3621656"/>
                </a:cubicBezTo>
                <a:cubicBezTo>
                  <a:pt x="2521425" y="4969131"/>
                  <a:pt x="1592700" y="5602839"/>
                  <a:pt x="647075" y="6374814"/>
                </a:cubicBezTo>
                <a:cubicBezTo>
                  <a:pt x="474872" y="6515397"/>
                  <a:pt x="304245" y="6653108"/>
                  <a:pt x="130427" y="6780599"/>
                </a:cubicBezTo>
                <a:lnTo>
                  <a:pt x="18671"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18" name="Freeform: Shape 17">
            <a:extLst>
              <a:ext uri="{FF2B5EF4-FFF2-40B4-BE49-F238E27FC236}">
                <a16:creationId xmlns:a16="http://schemas.microsoft.com/office/drawing/2014/main" id="{0CA184B6-3482-4F43-87F0-BC765DCFD8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96422" cy="6858000"/>
          </a:xfrm>
          <a:custGeom>
            <a:avLst/>
            <a:gdLst/>
            <a:ahLst/>
            <a:cxnLst/>
            <a:rect l="l" t="t" r="r" b="b"/>
            <a:pathLst>
              <a:path w="3496422" h="6858000">
                <a:moveTo>
                  <a:pt x="0" y="0"/>
                </a:moveTo>
                <a:lnTo>
                  <a:pt x="1873399" y="0"/>
                </a:lnTo>
                <a:lnTo>
                  <a:pt x="1895523" y="14997"/>
                </a:lnTo>
                <a:cubicBezTo>
                  <a:pt x="2922686" y="754641"/>
                  <a:pt x="3496422" y="2093192"/>
                  <a:pt x="3496422" y="3621656"/>
                </a:cubicBezTo>
                <a:cubicBezTo>
                  <a:pt x="3496422" y="4969131"/>
                  <a:pt x="2567697" y="5602839"/>
                  <a:pt x="1622072" y="6374814"/>
                </a:cubicBezTo>
                <a:cubicBezTo>
                  <a:pt x="1449869" y="6515397"/>
                  <a:pt x="1279242" y="6653108"/>
                  <a:pt x="1105424" y="6780599"/>
                </a:cubicBezTo>
                <a:lnTo>
                  <a:pt x="993668" y="6858000"/>
                </a:lnTo>
                <a:lnTo>
                  <a:pt x="0" y="6858000"/>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Freeform: Shape 19">
            <a:extLst>
              <a:ext uri="{FF2B5EF4-FFF2-40B4-BE49-F238E27FC236}">
                <a16:creationId xmlns:a16="http://schemas.microsoft.com/office/drawing/2014/main" id="{6C869923-8380-4244-9548-802C330638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75409" y="0"/>
            <a:ext cx="2529723" cy="6858000"/>
          </a:xfrm>
          <a:custGeom>
            <a:avLst/>
            <a:gdLst/>
            <a:ahLst/>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22" name="Freeform: Shape 21">
            <a:extLst>
              <a:ext uri="{FF2B5EF4-FFF2-40B4-BE49-F238E27FC236}">
                <a16:creationId xmlns:a16="http://schemas.microsoft.com/office/drawing/2014/main" id="{C06255F2-BC67-4DDE-B34E-AC4BA21838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55402" y="0"/>
            <a:ext cx="2536434" cy="6858000"/>
          </a:xfrm>
          <a:custGeom>
            <a:avLst/>
            <a:gdLst/>
            <a:ahLst/>
            <a:cxnLst/>
            <a:rect l="l" t="t" r="r" b="b"/>
            <a:pathLst>
              <a:path w="2536434" h="6858000">
                <a:moveTo>
                  <a:pt x="879731" y="0"/>
                </a:moveTo>
                <a:lnTo>
                  <a:pt x="913411" y="0"/>
                </a:lnTo>
                <a:lnTo>
                  <a:pt x="935535" y="14997"/>
                </a:lnTo>
                <a:cubicBezTo>
                  <a:pt x="1962698" y="754641"/>
                  <a:pt x="2536434" y="2093192"/>
                  <a:pt x="2536434" y="3621656"/>
                </a:cubicBezTo>
                <a:cubicBezTo>
                  <a:pt x="2536434" y="4969131"/>
                  <a:pt x="1607709" y="5602839"/>
                  <a:pt x="662084" y="6374814"/>
                </a:cubicBezTo>
                <a:cubicBezTo>
                  <a:pt x="489881" y="6515397"/>
                  <a:pt x="319254" y="6653108"/>
                  <a:pt x="145436" y="6780599"/>
                </a:cubicBezTo>
                <a:lnTo>
                  <a:pt x="33680"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24" name="Freeform: Shape 23">
            <a:extLst>
              <a:ext uri="{FF2B5EF4-FFF2-40B4-BE49-F238E27FC236}">
                <a16:creationId xmlns:a16="http://schemas.microsoft.com/office/drawing/2014/main" id="{55169443-FCCD-4C0A-8C69-18CD3FA096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4161" y="0"/>
            <a:ext cx="2261351" cy="6858000"/>
          </a:xfrm>
          <a:custGeom>
            <a:avLst/>
            <a:gdLst/>
            <a:ahLst/>
            <a:cxnLst/>
            <a:rect l="l" t="t" r="r" b="b"/>
            <a:pathLst>
              <a:path w="2521425" h="6858000">
                <a:moveTo>
                  <a:pt x="879731" y="0"/>
                </a:moveTo>
                <a:lnTo>
                  <a:pt x="898402" y="0"/>
                </a:lnTo>
                <a:lnTo>
                  <a:pt x="920526" y="14997"/>
                </a:lnTo>
                <a:cubicBezTo>
                  <a:pt x="1947689" y="754641"/>
                  <a:pt x="2521425" y="2093192"/>
                  <a:pt x="2521425" y="3621656"/>
                </a:cubicBezTo>
                <a:cubicBezTo>
                  <a:pt x="2521425" y="4969131"/>
                  <a:pt x="1592700" y="5602839"/>
                  <a:pt x="647075" y="6374814"/>
                </a:cubicBezTo>
                <a:cubicBezTo>
                  <a:pt x="474872" y="6515397"/>
                  <a:pt x="304245" y="6653108"/>
                  <a:pt x="130427" y="6780599"/>
                </a:cubicBezTo>
                <a:lnTo>
                  <a:pt x="18671"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useBgFill="1">
        <p:nvSpPr>
          <p:cNvPr id="26" name="Rectangle 25">
            <a:extLst>
              <a:ext uri="{FF2B5EF4-FFF2-40B4-BE49-F238E27FC236}">
                <a16:creationId xmlns:a16="http://schemas.microsoft.com/office/drawing/2014/main" id="{0DBF1ABE-8590-450D-BB49-BDDCCF3EEA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3" name="TextBox 2">
            <a:extLst>
              <a:ext uri="{FF2B5EF4-FFF2-40B4-BE49-F238E27FC236}">
                <a16:creationId xmlns:a16="http://schemas.microsoft.com/office/drawing/2014/main" id="{E62C71DD-A33E-92C8-4221-057752748564}"/>
              </a:ext>
            </a:extLst>
          </p:cNvPr>
          <p:cNvSpPr txBox="1"/>
          <p:nvPr/>
        </p:nvSpPr>
        <p:spPr>
          <a:xfrm>
            <a:off x="6090045" y="1346200"/>
            <a:ext cx="5624118" cy="3284538"/>
          </a:xfrm>
          <a:prstGeom prst="rect">
            <a:avLst/>
          </a:prstGeom>
        </p:spPr>
        <p:txBody>
          <a:bodyPr vert="horz" lIns="109728" tIns="109728" rIns="109728" bIns="91440" rtlCol="0" anchor="b">
            <a:normAutofit/>
          </a:bodyPr>
          <a:lstStyle/>
          <a:p>
            <a:pPr defTabSz="914400">
              <a:lnSpc>
                <a:spcPct val="120000"/>
              </a:lnSpc>
              <a:spcBef>
                <a:spcPct val="0"/>
              </a:spcBef>
              <a:spcAft>
                <a:spcPts val="600"/>
              </a:spcAft>
            </a:pPr>
            <a:r>
              <a:rPr lang="en-US" sz="5400" b="1" spc="150">
                <a:solidFill>
                  <a:schemeClr val="tx1">
                    <a:lumMod val="85000"/>
                    <a:lumOff val="15000"/>
                  </a:schemeClr>
                </a:solidFill>
                <a:latin typeface="+mj-lt"/>
                <a:ea typeface="+mj-ea"/>
                <a:cs typeface="+mj-cs"/>
              </a:rPr>
              <a:t>What do you remember? </a:t>
            </a:r>
          </a:p>
        </p:txBody>
      </p:sp>
      <p:sp>
        <p:nvSpPr>
          <p:cNvPr id="28" name="Freeform: Shape 27">
            <a:extLst>
              <a:ext uri="{FF2B5EF4-FFF2-40B4-BE49-F238E27FC236}">
                <a16:creationId xmlns:a16="http://schemas.microsoft.com/office/drawing/2014/main" id="{96CB0275-66F1-4491-93B8-121D0C7176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714" y="0"/>
            <a:ext cx="5205951" cy="6858000"/>
          </a:xfrm>
          <a:custGeom>
            <a:avLst/>
            <a:gdLst>
              <a:gd name="connsiteX0" fmla="*/ 0 w 5205951"/>
              <a:gd name="connsiteY0" fmla="*/ 0 h 6858000"/>
              <a:gd name="connsiteX1" fmla="*/ 1709529 w 5205951"/>
              <a:gd name="connsiteY1" fmla="*/ 0 h 6858000"/>
              <a:gd name="connsiteX2" fmla="*/ 2489695 w 5205951"/>
              <a:gd name="connsiteY2" fmla="*/ 0 h 6858000"/>
              <a:gd name="connsiteX3" fmla="*/ 3582928 w 5205951"/>
              <a:gd name="connsiteY3" fmla="*/ 0 h 6858000"/>
              <a:gd name="connsiteX4" fmla="*/ 3605052 w 5205951"/>
              <a:gd name="connsiteY4" fmla="*/ 14997 h 6858000"/>
              <a:gd name="connsiteX5" fmla="*/ 5205951 w 5205951"/>
              <a:gd name="connsiteY5" fmla="*/ 3621656 h 6858000"/>
              <a:gd name="connsiteX6" fmla="*/ 3331601 w 5205951"/>
              <a:gd name="connsiteY6" fmla="*/ 6374814 h 6858000"/>
              <a:gd name="connsiteX7" fmla="*/ 2814953 w 5205951"/>
              <a:gd name="connsiteY7" fmla="*/ 6780599 h 6858000"/>
              <a:gd name="connsiteX8" fmla="*/ 2703197 w 5205951"/>
              <a:gd name="connsiteY8" fmla="*/ 6858000 h 6858000"/>
              <a:gd name="connsiteX9" fmla="*/ 2489695 w 5205951"/>
              <a:gd name="connsiteY9" fmla="*/ 6858000 h 6858000"/>
              <a:gd name="connsiteX10" fmla="*/ 1709529 w 5205951"/>
              <a:gd name="connsiteY10" fmla="*/ 6858000 h 6858000"/>
              <a:gd name="connsiteX11" fmla="*/ 0 w 5205951"/>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205951" h="6858000">
                <a:moveTo>
                  <a:pt x="0" y="0"/>
                </a:moveTo>
                <a:lnTo>
                  <a:pt x="1709529" y="0"/>
                </a:lnTo>
                <a:lnTo>
                  <a:pt x="2489695" y="0"/>
                </a:lnTo>
                <a:lnTo>
                  <a:pt x="3582928" y="0"/>
                </a:lnTo>
                <a:lnTo>
                  <a:pt x="3605052" y="14997"/>
                </a:lnTo>
                <a:cubicBezTo>
                  <a:pt x="4632215" y="754641"/>
                  <a:pt x="5205951" y="2093192"/>
                  <a:pt x="5205951" y="3621656"/>
                </a:cubicBezTo>
                <a:cubicBezTo>
                  <a:pt x="5205951" y="4969131"/>
                  <a:pt x="4277226" y="5602839"/>
                  <a:pt x="3331601" y="6374814"/>
                </a:cubicBezTo>
                <a:cubicBezTo>
                  <a:pt x="3159398" y="6515397"/>
                  <a:pt x="2988771" y="6653108"/>
                  <a:pt x="2814953" y="6780599"/>
                </a:cubicBezTo>
                <a:lnTo>
                  <a:pt x="2703197" y="6858000"/>
                </a:lnTo>
                <a:lnTo>
                  <a:pt x="2489695" y="6858000"/>
                </a:lnTo>
                <a:lnTo>
                  <a:pt x="1709529" y="6858000"/>
                </a:lnTo>
                <a:lnTo>
                  <a:pt x="0" y="6858000"/>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0" name="Freeform: Shape 29">
            <a:extLst>
              <a:ext uri="{FF2B5EF4-FFF2-40B4-BE49-F238E27FC236}">
                <a16:creationId xmlns:a16="http://schemas.microsoft.com/office/drawing/2014/main" id="{18D32C3D-8F76-4E99-BE56-0836CC38CC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84938" y="0"/>
            <a:ext cx="2529723" cy="6858000"/>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pic>
        <p:nvPicPr>
          <p:cNvPr id="5" name="Picture 4">
            <a:extLst>
              <a:ext uri="{FF2B5EF4-FFF2-40B4-BE49-F238E27FC236}">
                <a16:creationId xmlns:a16="http://schemas.microsoft.com/office/drawing/2014/main" id="{D2E5EF57-D252-80DD-2CEF-335571BF3688}"/>
              </a:ext>
            </a:extLst>
          </p:cNvPr>
          <p:cNvPicPr>
            <a:picLocks noChangeAspect="1"/>
          </p:cNvPicPr>
          <p:nvPr/>
        </p:nvPicPr>
        <p:blipFill>
          <a:blip r:embed="rId3"/>
          <a:srcRect l="6212"/>
          <a:stretch>
            <a:fillRect/>
          </a:stretch>
        </p:blipFill>
        <p:spPr>
          <a:xfrm>
            <a:off x="153" y="10"/>
            <a:ext cx="5033023" cy="6857990"/>
          </a:xfrm>
          <a:custGeom>
            <a:avLst/>
            <a:gdLst/>
            <a:ahLst/>
            <a:cxnLst/>
            <a:rect l="l" t="t" r="r" b="b"/>
            <a:pathLst>
              <a:path w="4710787" h="6858000">
                <a:moveTo>
                  <a:pt x="0" y="0"/>
                </a:moveTo>
                <a:lnTo>
                  <a:pt x="1214365" y="0"/>
                </a:lnTo>
                <a:lnTo>
                  <a:pt x="1994531" y="0"/>
                </a:lnTo>
                <a:lnTo>
                  <a:pt x="3087764" y="0"/>
                </a:lnTo>
                <a:lnTo>
                  <a:pt x="3109888" y="14997"/>
                </a:lnTo>
                <a:cubicBezTo>
                  <a:pt x="4137051" y="754641"/>
                  <a:pt x="4710787" y="2093192"/>
                  <a:pt x="4710787" y="3621656"/>
                </a:cubicBezTo>
                <a:cubicBezTo>
                  <a:pt x="4710787" y="4969131"/>
                  <a:pt x="3782062" y="5602839"/>
                  <a:pt x="2836437" y="6374814"/>
                </a:cubicBezTo>
                <a:cubicBezTo>
                  <a:pt x="2664234" y="6515397"/>
                  <a:pt x="2493607" y="6653108"/>
                  <a:pt x="2319789" y="6780599"/>
                </a:cubicBezTo>
                <a:lnTo>
                  <a:pt x="2208033" y="6858000"/>
                </a:lnTo>
                <a:lnTo>
                  <a:pt x="1994531" y="6858000"/>
                </a:lnTo>
                <a:lnTo>
                  <a:pt x="1214365" y="6858000"/>
                </a:lnTo>
                <a:lnTo>
                  <a:pt x="0" y="6858000"/>
                </a:lnTo>
                <a:close/>
              </a:path>
            </a:pathLst>
          </a:custGeom>
        </p:spPr>
      </p:pic>
      <p:sp>
        <p:nvSpPr>
          <p:cNvPr id="32" name="Freeform: Shape 31">
            <a:extLst>
              <a:ext uri="{FF2B5EF4-FFF2-40B4-BE49-F238E27FC236}">
                <a16:creationId xmlns:a16="http://schemas.microsoft.com/office/drawing/2014/main" id="{70766076-46F5-42D5-A773-2B3BEF2B8B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925575" y="0"/>
            <a:ext cx="2486322" cy="6858000"/>
          </a:xfrm>
          <a:custGeom>
            <a:avLst/>
            <a:gdLst>
              <a:gd name="connsiteX0" fmla="*/ 879731 w 2521425"/>
              <a:gd name="connsiteY0" fmla="*/ 0 h 6858000"/>
              <a:gd name="connsiteX1" fmla="*/ 898402 w 2521425"/>
              <a:gd name="connsiteY1" fmla="*/ 0 h 6858000"/>
              <a:gd name="connsiteX2" fmla="*/ 920526 w 2521425"/>
              <a:gd name="connsiteY2" fmla="*/ 14997 h 6858000"/>
              <a:gd name="connsiteX3" fmla="*/ 2521425 w 2521425"/>
              <a:gd name="connsiteY3" fmla="*/ 3621656 h 6858000"/>
              <a:gd name="connsiteX4" fmla="*/ 647075 w 2521425"/>
              <a:gd name="connsiteY4" fmla="*/ 6374814 h 6858000"/>
              <a:gd name="connsiteX5" fmla="*/ 130427 w 2521425"/>
              <a:gd name="connsiteY5" fmla="*/ 6780599 h 6858000"/>
              <a:gd name="connsiteX6" fmla="*/ 18671 w 2521425"/>
              <a:gd name="connsiteY6" fmla="*/ 6858000 h 6858000"/>
              <a:gd name="connsiteX7" fmla="*/ 0 w 2521425"/>
              <a:gd name="connsiteY7" fmla="*/ 6858000 h 6858000"/>
              <a:gd name="connsiteX8" fmla="*/ 111756 w 2521425"/>
              <a:gd name="connsiteY8" fmla="*/ 6780599 h 6858000"/>
              <a:gd name="connsiteX9" fmla="*/ 628404 w 2521425"/>
              <a:gd name="connsiteY9" fmla="*/ 6374814 h 6858000"/>
              <a:gd name="connsiteX10" fmla="*/ 2502754 w 2521425"/>
              <a:gd name="connsiteY10" fmla="*/ 3621656 h 6858000"/>
              <a:gd name="connsiteX11" fmla="*/ 901855 w 2521425"/>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1425" h="6858000">
                <a:moveTo>
                  <a:pt x="879731" y="0"/>
                </a:moveTo>
                <a:lnTo>
                  <a:pt x="898402" y="0"/>
                </a:lnTo>
                <a:lnTo>
                  <a:pt x="920526" y="14997"/>
                </a:lnTo>
                <a:cubicBezTo>
                  <a:pt x="1947689" y="754641"/>
                  <a:pt x="2521425" y="2093192"/>
                  <a:pt x="2521425" y="3621656"/>
                </a:cubicBezTo>
                <a:cubicBezTo>
                  <a:pt x="2521425" y="4969131"/>
                  <a:pt x="1592700" y="5602839"/>
                  <a:pt x="647075" y="6374814"/>
                </a:cubicBezTo>
                <a:cubicBezTo>
                  <a:pt x="474872" y="6515397"/>
                  <a:pt x="304245" y="6653108"/>
                  <a:pt x="130427" y="6780599"/>
                </a:cubicBezTo>
                <a:lnTo>
                  <a:pt x="18671"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Tree>
    <p:extLst>
      <p:ext uri="{BB962C8B-B14F-4D97-AF65-F5344CB8AC3E}">
        <p14:creationId xmlns:p14="http://schemas.microsoft.com/office/powerpoint/2010/main" val="9291803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064952-2790-E182-723A-E43A6D19A1A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7480E37-8678-45EA-3FCF-98C315B58B04}"/>
              </a:ext>
            </a:extLst>
          </p:cNvPr>
          <p:cNvSpPr txBox="1">
            <a:spLocks/>
          </p:cNvSpPr>
          <p:nvPr/>
        </p:nvSpPr>
        <p:spPr>
          <a:xfrm>
            <a:off x="2970181" y="329272"/>
            <a:ext cx="6251637" cy="935102"/>
          </a:xfrm>
          <a:prstGeom prst="rect">
            <a:avLst/>
          </a:prstGeom>
        </p:spPr>
        <p:txBody>
          <a:bodyPr vert="horz" lIns="109728" tIns="109728" rIns="109728" bIns="91440" rtlCol="0" anchor="b">
            <a:noAutofit/>
          </a:bodyPr>
          <a:lstStyle>
            <a:lvl1pPr algn="l" defTabSz="914400" rtl="0" eaLnBrk="1" latinLnBrk="0" hangingPunct="1">
              <a:lnSpc>
                <a:spcPct val="130000"/>
              </a:lnSpc>
              <a:spcBef>
                <a:spcPct val="0"/>
              </a:spcBef>
              <a:buNone/>
              <a:defRPr sz="3200" b="1" kern="1200" spc="150" baseline="0">
                <a:solidFill>
                  <a:schemeClr val="tx1">
                    <a:lumMod val="75000"/>
                    <a:lumOff val="25000"/>
                  </a:schemeClr>
                </a:solidFill>
                <a:latin typeface="+mj-lt"/>
                <a:ea typeface="+mj-ea"/>
                <a:cs typeface="+mj-cs"/>
              </a:defRPr>
            </a:lvl1pPr>
          </a:lstStyle>
          <a:p>
            <a:pPr algn="ctr">
              <a:lnSpc>
                <a:spcPct val="100000"/>
              </a:lnSpc>
            </a:pPr>
            <a:r>
              <a:rPr lang="en-US" sz="4400" u="sng" dirty="0">
                <a:latin typeface="Times New Roman" panose="02020603050405020304" pitchFamily="18" charset="0"/>
                <a:cs typeface="Times New Roman" panose="02020603050405020304" pitchFamily="18" charset="0"/>
              </a:rPr>
              <a:t>Building Your Tools</a:t>
            </a:r>
          </a:p>
        </p:txBody>
      </p:sp>
      <p:pic>
        <p:nvPicPr>
          <p:cNvPr id="4" name="Picture 3">
            <a:extLst>
              <a:ext uri="{FF2B5EF4-FFF2-40B4-BE49-F238E27FC236}">
                <a16:creationId xmlns:a16="http://schemas.microsoft.com/office/drawing/2014/main" id="{54CD07FE-D50E-7BE4-9220-11031BAABF70}"/>
              </a:ext>
            </a:extLst>
          </p:cNvPr>
          <p:cNvPicPr>
            <a:picLocks noChangeAspect="1"/>
          </p:cNvPicPr>
          <p:nvPr/>
        </p:nvPicPr>
        <p:blipFill>
          <a:blip r:embed="rId3"/>
          <a:srcRect/>
          <a:stretch/>
        </p:blipFill>
        <p:spPr>
          <a:xfrm>
            <a:off x="1460090" y="1664515"/>
            <a:ext cx="9660194" cy="4000917"/>
          </a:xfrm>
          <a:prstGeom prst="rect">
            <a:avLst/>
          </a:prstGeom>
        </p:spPr>
      </p:pic>
    </p:spTree>
    <p:extLst>
      <p:ext uri="{BB962C8B-B14F-4D97-AF65-F5344CB8AC3E}">
        <p14:creationId xmlns:p14="http://schemas.microsoft.com/office/powerpoint/2010/main" val="26049654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6" name="Rectangle 85">
            <a:extLst>
              <a:ext uri="{FF2B5EF4-FFF2-40B4-BE49-F238E27FC236}">
                <a16:creationId xmlns:a16="http://schemas.microsoft.com/office/drawing/2014/main" id="{49BB7E9A-6937-4BF0-9F51-A20F197B55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3"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88" name="Freeform: Shape 87">
            <a:extLst>
              <a:ext uri="{FF2B5EF4-FFF2-40B4-BE49-F238E27FC236}">
                <a16:creationId xmlns:a16="http://schemas.microsoft.com/office/drawing/2014/main" id="{E0939753-89D7-48A8-8441-B9FF25CE8A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04167" y="0"/>
            <a:ext cx="5687681" cy="5708856"/>
          </a:xfrm>
          <a:custGeom>
            <a:avLst/>
            <a:gdLst>
              <a:gd name="connsiteX0" fmla="*/ 2787282 w 5687681"/>
              <a:gd name="connsiteY0" fmla="*/ 0 h 5708856"/>
              <a:gd name="connsiteX1" fmla="*/ 3988996 w 5687681"/>
              <a:gd name="connsiteY1" fmla="*/ 0 h 5708856"/>
              <a:gd name="connsiteX2" fmla="*/ 4236253 w 5687681"/>
              <a:gd name="connsiteY2" fmla="*/ 68070 h 5708856"/>
              <a:gd name="connsiteX3" fmla="*/ 4483543 w 5687681"/>
              <a:gd name="connsiteY3" fmla="*/ 168573 h 5708856"/>
              <a:gd name="connsiteX4" fmla="*/ 5265611 w 5687681"/>
              <a:gd name="connsiteY4" fmla="*/ 790441 h 5708856"/>
              <a:gd name="connsiteX5" fmla="*/ 5682608 w 5687681"/>
              <a:gd name="connsiteY5" fmla="*/ 1499885 h 5708856"/>
              <a:gd name="connsiteX6" fmla="*/ 5687681 w 5687681"/>
              <a:gd name="connsiteY6" fmla="*/ 1513862 h 5708856"/>
              <a:gd name="connsiteX7" fmla="*/ 5687681 w 5687681"/>
              <a:gd name="connsiteY7" fmla="*/ 3841322 h 5708856"/>
              <a:gd name="connsiteX8" fmla="*/ 5651147 w 5687681"/>
              <a:gd name="connsiteY8" fmla="*/ 3896489 h 5708856"/>
              <a:gd name="connsiteX9" fmla="*/ 4734255 w 5687681"/>
              <a:gd name="connsiteY9" fmla="*/ 4737639 h 5708856"/>
              <a:gd name="connsiteX10" fmla="*/ 4532663 w 5687681"/>
              <a:gd name="connsiteY10" fmla="*/ 4898543 h 5708856"/>
              <a:gd name="connsiteX11" fmla="*/ 2876165 w 5687681"/>
              <a:gd name="connsiteY11" fmla="*/ 5708856 h 5708856"/>
              <a:gd name="connsiteX12" fmla="*/ 694066 w 5687681"/>
              <a:gd name="connsiteY12" fmla="*/ 4391717 h 5708856"/>
              <a:gd name="connsiteX13" fmla="*/ 461517 w 5687681"/>
              <a:gd name="connsiteY13" fmla="*/ 4054756 h 5708856"/>
              <a:gd name="connsiteX14" fmla="*/ 0 w 5687681"/>
              <a:gd name="connsiteY14" fmla="*/ 2993139 h 5708856"/>
              <a:gd name="connsiteX15" fmla="*/ 278855 w 5687681"/>
              <a:gd name="connsiteY15" fmla="*/ 1849819 h 5708856"/>
              <a:gd name="connsiteX16" fmla="*/ 1047879 w 5687681"/>
              <a:gd name="connsiteY16" fmla="*/ 867400 h 5708856"/>
              <a:gd name="connsiteX17" fmla="*/ 2159714 w 5687681"/>
              <a:gd name="connsiteY17" fmla="*/ 186098 h 5708856"/>
              <a:gd name="connsiteX18" fmla="*/ 2785137 w 5687681"/>
              <a:gd name="connsiteY18" fmla="*/ 372 h 5708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687681" h="5708856">
                <a:moveTo>
                  <a:pt x="2787282" y="0"/>
                </a:moveTo>
                <a:lnTo>
                  <a:pt x="3988996" y="0"/>
                </a:lnTo>
                <a:lnTo>
                  <a:pt x="4236253" y="68070"/>
                </a:lnTo>
                <a:cubicBezTo>
                  <a:pt x="4321147" y="96843"/>
                  <a:pt x="4403628" y="130356"/>
                  <a:pt x="4483543" y="168573"/>
                </a:cubicBezTo>
                <a:cubicBezTo>
                  <a:pt x="4783119" y="311949"/>
                  <a:pt x="5046239" y="521215"/>
                  <a:pt x="5265611" y="790441"/>
                </a:cubicBezTo>
                <a:cubicBezTo>
                  <a:pt x="5433740" y="996857"/>
                  <a:pt x="5573537" y="1235870"/>
                  <a:pt x="5682608" y="1499885"/>
                </a:cubicBezTo>
                <a:lnTo>
                  <a:pt x="5687681" y="1513862"/>
                </a:lnTo>
                <a:lnTo>
                  <a:pt x="5687681" y="3841322"/>
                </a:lnTo>
                <a:lnTo>
                  <a:pt x="5651147" y="3896489"/>
                </a:lnTo>
                <a:cubicBezTo>
                  <a:pt x="5427171" y="4186934"/>
                  <a:pt x="5090625" y="4454446"/>
                  <a:pt x="4734255" y="4737639"/>
                </a:cubicBezTo>
                <a:cubicBezTo>
                  <a:pt x="4668506" y="4789825"/>
                  <a:pt x="4600584" y="4843856"/>
                  <a:pt x="4532663" y="4898543"/>
                </a:cubicBezTo>
                <a:cubicBezTo>
                  <a:pt x="3924681" y="5387974"/>
                  <a:pt x="3480945" y="5708856"/>
                  <a:pt x="2876165" y="5708856"/>
                </a:cubicBezTo>
                <a:cubicBezTo>
                  <a:pt x="1954665" y="5708856"/>
                  <a:pt x="1302047" y="5314966"/>
                  <a:pt x="694066" y="4391717"/>
                </a:cubicBezTo>
                <a:cubicBezTo>
                  <a:pt x="614503" y="4270875"/>
                  <a:pt x="536731" y="4160972"/>
                  <a:pt x="461517" y="4054756"/>
                </a:cubicBezTo>
                <a:cubicBezTo>
                  <a:pt x="149788" y="3614348"/>
                  <a:pt x="0" y="3385316"/>
                  <a:pt x="0" y="2993139"/>
                </a:cubicBezTo>
                <a:cubicBezTo>
                  <a:pt x="0" y="2603731"/>
                  <a:pt x="93889" y="2219065"/>
                  <a:pt x="278855" y="1849819"/>
                </a:cubicBezTo>
                <a:cubicBezTo>
                  <a:pt x="459854" y="1488610"/>
                  <a:pt x="718625" y="1157977"/>
                  <a:pt x="1047879" y="867400"/>
                </a:cubicBezTo>
                <a:cubicBezTo>
                  <a:pt x="1371504" y="581701"/>
                  <a:pt x="1755887" y="346080"/>
                  <a:pt x="2159714" y="186098"/>
                </a:cubicBezTo>
                <a:cubicBezTo>
                  <a:pt x="2367064" y="103803"/>
                  <a:pt x="2576044" y="41801"/>
                  <a:pt x="2785137" y="372"/>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90" name="Freeform: Shape 89">
            <a:extLst>
              <a:ext uri="{FF2B5EF4-FFF2-40B4-BE49-F238E27FC236}">
                <a16:creationId xmlns:a16="http://schemas.microsoft.com/office/drawing/2014/main" id="{9F5CCFC5-858F-4B45-9B10-D49DD0280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25450" y="0"/>
            <a:ext cx="5866550" cy="5788550"/>
          </a:xfrm>
          <a:custGeom>
            <a:avLst/>
            <a:gdLst>
              <a:gd name="connsiteX0" fmla="*/ 2331396 w 5798121"/>
              <a:gd name="connsiteY0" fmla="*/ 0 h 5788550"/>
              <a:gd name="connsiteX1" fmla="*/ 4658651 w 5798121"/>
              <a:gd name="connsiteY1" fmla="*/ 0 h 5788550"/>
              <a:gd name="connsiteX2" fmla="*/ 4682835 w 5798121"/>
              <a:gd name="connsiteY2" fmla="*/ 9816 h 5788550"/>
              <a:gd name="connsiteX3" fmla="*/ 5499667 w 5798121"/>
              <a:gd name="connsiteY3" fmla="*/ 658449 h 5788550"/>
              <a:gd name="connsiteX4" fmla="*/ 5665313 w 5798121"/>
              <a:gd name="connsiteY4" fmla="*/ 884789 h 5788550"/>
              <a:gd name="connsiteX5" fmla="*/ 5798121 w 5798121"/>
              <a:gd name="connsiteY5" fmla="*/ 1110681 h 5788550"/>
              <a:gd name="connsiteX6" fmla="*/ 5798121 w 5798121"/>
              <a:gd name="connsiteY6" fmla="*/ 4016954 h 5788550"/>
              <a:gd name="connsiteX7" fmla="*/ 5706359 w 5798121"/>
              <a:gd name="connsiteY7" fmla="*/ 4121532 h 5788550"/>
              <a:gd name="connsiteX8" fmla="*/ 4944692 w 5798121"/>
              <a:gd name="connsiteY8" fmla="*/ 4775532 h 5788550"/>
              <a:gd name="connsiteX9" fmla="*/ 4734137 w 5798121"/>
              <a:gd name="connsiteY9" fmla="*/ 4943362 h 5788550"/>
              <a:gd name="connsiteX10" fmla="*/ 3004009 w 5798121"/>
              <a:gd name="connsiteY10" fmla="*/ 5788550 h 5788550"/>
              <a:gd name="connsiteX11" fmla="*/ 724917 w 5798121"/>
              <a:gd name="connsiteY11" fmla="*/ 4414722 h 5788550"/>
              <a:gd name="connsiteX12" fmla="*/ 482031 w 5798121"/>
              <a:gd name="connsiteY12" fmla="*/ 4063258 h 5788550"/>
              <a:gd name="connsiteX13" fmla="*/ 0 w 5798121"/>
              <a:gd name="connsiteY13" fmla="*/ 2955950 h 5788550"/>
              <a:gd name="connsiteX14" fmla="*/ 291250 w 5798121"/>
              <a:gd name="connsiteY14" fmla="*/ 1763422 h 5788550"/>
              <a:gd name="connsiteX15" fmla="*/ 1094457 w 5798121"/>
              <a:gd name="connsiteY15" fmla="*/ 738720 h 5788550"/>
              <a:gd name="connsiteX16" fmla="*/ 2255713 w 5798121"/>
              <a:gd name="connsiteY16" fmla="*/ 28095 h 5788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798121" h="5788550">
                <a:moveTo>
                  <a:pt x="2331396" y="0"/>
                </a:moveTo>
                <a:lnTo>
                  <a:pt x="4658651" y="0"/>
                </a:lnTo>
                <a:lnTo>
                  <a:pt x="4682835" y="9816"/>
                </a:lnTo>
                <a:cubicBezTo>
                  <a:pt x="4995727" y="159362"/>
                  <a:pt x="5270543" y="377635"/>
                  <a:pt x="5499667" y="658449"/>
                </a:cubicBezTo>
                <a:cubicBezTo>
                  <a:pt x="5558201" y="730215"/>
                  <a:pt x="5613447" y="805760"/>
                  <a:pt x="5665313" y="884789"/>
                </a:cubicBezTo>
                <a:lnTo>
                  <a:pt x="5798121" y="1110681"/>
                </a:lnTo>
                <a:lnTo>
                  <a:pt x="5798121" y="4016954"/>
                </a:lnTo>
                <a:lnTo>
                  <a:pt x="5706359" y="4121532"/>
                </a:lnTo>
                <a:cubicBezTo>
                  <a:pt x="5491360" y="4341659"/>
                  <a:pt x="5223849" y="4553996"/>
                  <a:pt x="4944692" y="4775532"/>
                </a:cubicBezTo>
                <a:cubicBezTo>
                  <a:pt x="4876021" y="4829964"/>
                  <a:pt x="4805079" y="4886320"/>
                  <a:pt x="4734137" y="4943362"/>
                </a:cubicBezTo>
                <a:cubicBezTo>
                  <a:pt x="4099133" y="5453857"/>
                  <a:pt x="3635672" y="5788550"/>
                  <a:pt x="3004009" y="5788550"/>
                </a:cubicBezTo>
                <a:cubicBezTo>
                  <a:pt x="2041550" y="5788550"/>
                  <a:pt x="1359922" y="5377707"/>
                  <a:pt x="724917" y="4414722"/>
                </a:cubicBezTo>
                <a:cubicBezTo>
                  <a:pt x="641818" y="4288679"/>
                  <a:pt x="560588" y="4174046"/>
                  <a:pt x="482031" y="4063258"/>
                </a:cubicBezTo>
                <a:cubicBezTo>
                  <a:pt x="156446" y="3603895"/>
                  <a:pt x="0" y="3365006"/>
                  <a:pt x="0" y="2955950"/>
                </a:cubicBezTo>
                <a:cubicBezTo>
                  <a:pt x="0" y="2549782"/>
                  <a:pt x="98062" y="2148559"/>
                  <a:pt x="291250" y="1763422"/>
                </a:cubicBezTo>
                <a:cubicBezTo>
                  <a:pt x="480295" y="1386666"/>
                  <a:pt x="750568" y="1041802"/>
                  <a:pt x="1094457" y="738720"/>
                </a:cubicBezTo>
                <a:cubicBezTo>
                  <a:pt x="1432467" y="440725"/>
                  <a:pt x="1833935" y="194963"/>
                  <a:pt x="2255713" y="28095"/>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92" name="Freeform: Shape 91">
            <a:extLst>
              <a:ext uri="{FF2B5EF4-FFF2-40B4-BE49-F238E27FC236}">
                <a16:creationId xmlns:a16="http://schemas.microsoft.com/office/drawing/2014/main" id="{2348ECDC-D455-4B71-90F6-2ECC12B798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3734" y="0"/>
            <a:ext cx="5568114" cy="5577748"/>
          </a:xfrm>
          <a:custGeom>
            <a:avLst/>
            <a:gdLst>
              <a:gd name="connsiteX0" fmla="*/ 2959946 w 5568114"/>
              <a:gd name="connsiteY0" fmla="*/ 0 h 5577748"/>
              <a:gd name="connsiteX1" fmla="*/ 3614224 w 5568114"/>
              <a:gd name="connsiteY1" fmla="*/ 0 h 5577748"/>
              <a:gd name="connsiteX2" fmla="*/ 3844432 w 5568114"/>
              <a:gd name="connsiteY2" fmla="*/ 36392 h 5577748"/>
              <a:gd name="connsiteX3" fmla="*/ 4336826 w 5568114"/>
              <a:gd name="connsiteY3" fmla="*/ 203778 h 5577748"/>
              <a:gd name="connsiteX4" fmla="*/ 5093304 w 5568114"/>
              <a:gd name="connsiteY4" fmla="*/ 806978 h 5577748"/>
              <a:gd name="connsiteX5" fmla="*/ 5496656 w 5568114"/>
              <a:gd name="connsiteY5" fmla="*/ 1495125 h 5577748"/>
              <a:gd name="connsiteX6" fmla="*/ 5568114 w 5568114"/>
              <a:gd name="connsiteY6" fmla="*/ 1692569 h 5577748"/>
              <a:gd name="connsiteX7" fmla="*/ 5568114 w 5568114"/>
              <a:gd name="connsiteY7" fmla="*/ 3665503 h 5577748"/>
              <a:gd name="connsiteX8" fmla="*/ 5466225 w 5568114"/>
              <a:gd name="connsiteY8" fmla="*/ 3819786 h 5577748"/>
              <a:gd name="connsiteX9" fmla="*/ 4579336 w 5568114"/>
              <a:gd name="connsiteY9" fmla="*/ 4635686 h 5577748"/>
              <a:gd name="connsiteX10" fmla="*/ 4384340 w 5568114"/>
              <a:gd name="connsiteY10" fmla="*/ 4791760 h 5577748"/>
              <a:gd name="connsiteX11" fmla="*/ 2782048 w 5568114"/>
              <a:gd name="connsiteY11" fmla="*/ 5577748 h 5577748"/>
              <a:gd name="connsiteX12" fmla="*/ 671354 w 5568114"/>
              <a:gd name="connsiteY12" fmla="*/ 4300148 h 5577748"/>
              <a:gd name="connsiteX13" fmla="*/ 446415 w 5568114"/>
              <a:gd name="connsiteY13" fmla="*/ 3973302 h 5577748"/>
              <a:gd name="connsiteX14" fmla="*/ 0 w 5568114"/>
              <a:gd name="connsiteY14" fmla="*/ 2943554 h 5577748"/>
              <a:gd name="connsiteX15" fmla="*/ 269730 w 5568114"/>
              <a:gd name="connsiteY15" fmla="*/ 1834555 h 5577748"/>
              <a:gd name="connsiteX16" fmla="*/ 1013589 w 5568114"/>
              <a:gd name="connsiteY16" fmla="*/ 881627 h 5577748"/>
              <a:gd name="connsiteX17" fmla="*/ 2089042 w 5568114"/>
              <a:gd name="connsiteY17" fmla="*/ 220777 h 5577748"/>
              <a:gd name="connsiteX18" fmla="*/ 2845684 w 5568114"/>
              <a:gd name="connsiteY18" fmla="*/ 14234 h 5577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568114" h="5577748">
                <a:moveTo>
                  <a:pt x="2959946" y="0"/>
                </a:moveTo>
                <a:lnTo>
                  <a:pt x="3614224" y="0"/>
                </a:lnTo>
                <a:lnTo>
                  <a:pt x="3844432" y="36392"/>
                </a:lnTo>
                <a:cubicBezTo>
                  <a:pt x="4017699" y="73748"/>
                  <a:pt x="4182227" y="129639"/>
                  <a:pt x="4336826" y="203778"/>
                </a:cubicBezTo>
                <a:cubicBezTo>
                  <a:pt x="4626600" y="342850"/>
                  <a:pt x="4881111" y="545834"/>
                  <a:pt x="5093304" y="806978"/>
                </a:cubicBezTo>
                <a:cubicBezTo>
                  <a:pt x="5255931" y="1007198"/>
                  <a:pt x="5391154" y="1239036"/>
                  <a:pt x="5496656" y="1495125"/>
                </a:cubicBezTo>
                <a:lnTo>
                  <a:pt x="5568114" y="1692569"/>
                </a:lnTo>
                <a:lnTo>
                  <a:pt x="5568114" y="3665503"/>
                </a:lnTo>
                <a:lnTo>
                  <a:pt x="5466225" y="3819786"/>
                </a:lnTo>
                <a:cubicBezTo>
                  <a:pt x="5249576" y="4101511"/>
                  <a:pt x="4924044" y="4360994"/>
                  <a:pt x="4579336" y="4635686"/>
                </a:cubicBezTo>
                <a:cubicBezTo>
                  <a:pt x="4515738" y="4686305"/>
                  <a:pt x="4450038" y="4738713"/>
                  <a:pt x="4384340" y="4791760"/>
                </a:cubicBezTo>
                <a:cubicBezTo>
                  <a:pt x="3796254" y="5266498"/>
                  <a:pt x="3367038" y="5577748"/>
                  <a:pt x="2782048" y="5577748"/>
                </a:cubicBezTo>
                <a:cubicBezTo>
                  <a:pt x="1890703" y="5577748"/>
                  <a:pt x="1259439" y="5195682"/>
                  <a:pt x="671354" y="4300148"/>
                </a:cubicBezTo>
                <a:cubicBezTo>
                  <a:pt x="594395" y="4182934"/>
                  <a:pt x="519167" y="4076330"/>
                  <a:pt x="446415" y="3973302"/>
                </a:cubicBezTo>
                <a:cubicBezTo>
                  <a:pt x="144886" y="3546115"/>
                  <a:pt x="0" y="3323958"/>
                  <a:pt x="0" y="2943554"/>
                </a:cubicBezTo>
                <a:cubicBezTo>
                  <a:pt x="0" y="2565835"/>
                  <a:pt x="90816" y="2192716"/>
                  <a:pt x="269730" y="1834555"/>
                </a:cubicBezTo>
                <a:cubicBezTo>
                  <a:pt x="444806" y="1484188"/>
                  <a:pt x="695109" y="1163480"/>
                  <a:pt x="1013589" y="881627"/>
                </a:cubicBezTo>
                <a:cubicBezTo>
                  <a:pt x="1326624" y="604505"/>
                  <a:pt x="1698428" y="375956"/>
                  <a:pt x="2089042" y="220777"/>
                </a:cubicBezTo>
                <a:cubicBezTo>
                  <a:pt x="2339747" y="120996"/>
                  <a:pt x="2592918" y="51971"/>
                  <a:pt x="2845684" y="14234"/>
                </a:cubicBez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pic>
        <p:nvPicPr>
          <p:cNvPr id="65" name="Graphic 64" descr="Head with Gears">
            <a:extLst>
              <a:ext uri="{FF2B5EF4-FFF2-40B4-BE49-F238E27FC236}">
                <a16:creationId xmlns:a16="http://schemas.microsoft.com/office/drawing/2014/main" id="{DDDC24BE-384F-D566-2D77-80A8D412FA0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951950" y="1073827"/>
            <a:ext cx="3217333" cy="3217333"/>
          </a:xfrm>
          <a:prstGeom prst="rect">
            <a:avLst/>
          </a:prstGeom>
        </p:spPr>
      </p:pic>
      <p:graphicFrame>
        <p:nvGraphicFramePr>
          <p:cNvPr id="94" name="Title 1">
            <a:extLst>
              <a:ext uri="{FF2B5EF4-FFF2-40B4-BE49-F238E27FC236}">
                <a16:creationId xmlns:a16="http://schemas.microsoft.com/office/drawing/2014/main" id="{B3E40669-314C-FC02-3061-0E50AD0D4A4A}"/>
              </a:ext>
            </a:extLst>
          </p:cNvPr>
          <p:cNvGraphicFramePr/>
          <p:nvPr>
            <p:extLst>
              <p:ext uri="{D42A27DB-BD31-4B8C-83A1-F6EECF244321}">
                <p14:modId xmlns:p14="http://schemas.microsoft.com/office/powerpoint/2010/main" val="3865614403"/>
              </p:ext>
            </p:extLst>
          </p:nvPr>
        </p:nvGraphicFramePr>
        <p:xfrm>
          <a:off x="297079" y="3237844"/>
          <a:ext cx="6084864" cy="270404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7" name="Title 1">
            <a:extLst>
              <a:ext uri="{FF2B5EF4-FFF2-40B4-BE49-F238E27FC236}">
                <a16:creationId xmlns:a16="http://schemas.microsoft.com/office/drawing/2014/main" id="{560E1AB4-7B76-2D46-5922-913CF6983FD3}"/>
              </a:ext>
            </a:extLst>
          </p:cNvPr>
          <p:cNvSpPr txBox="1">
            <a:spLocks/>
          </p:cNvSpPr>
          <p:nvPr/>
        </p:nvSpPr>
        <p:spPr>
          <a:xfrm>
            <a:off x="147873" y="1087583"/>
            <a:ext cx="6502082" cy="927743"/>
          </a:xfrm>
          <a:prstGeom prst="rect">
            <a:avLst/>
          </a:prstGeom>
        </p:spPr>
        <p:txBody>
          <a:bodyPr vert="horz" lIns="109728" tIns="109728" rIns="109728" bIns="91440" rtlCol="0" anchor="b">
            <a:noAutofit/>
          </a:bodyPr>
          <a:lstStyle>
            <a:lvl1pPr algn="l" defTabSz="914400" rtl="0" eaLnBrk="1" latinLnBrk="0" hangingPunct="1">
              <a:lnSpc>
                <a:spcPct val="130000"/>
              </a:lnSpc>
              <a:spcBef>
                <a:spcPct val="0"/>
              </a:spcBef>
              <a:buNone/>
              <a:defRPr sz="3200" b="1" kern="1200" spc="150" baseline="0">
                <a:solidFill>
                  <a:schemeClr val="tx1">
                    <a:lumMod val="75000"/>
                    <a:lumOff val="25000"/>
                  </a:schemeClr>
                </a:solidFill>
                <a:latin typeface="+mj-lt"/>
                <a:ea typeface="+mj-ea"/>
                <a:cs typeface="+mj-cs"/>
              </a:defRPr>
            </a:lvl1pPr>
          </a:lstStyle>
          <a:p>
            <a:pPr marL="342900" indent="-342900">
              <a:lnSpc>
                <a:spcPct val="100000"/>
              </a:lnSpc>
              <a:buFont typeface="Arial" panose="020B0604020202020204" pitchFamily="34" charset="0"/>
              <a:buChar char="•"/>
            </a:pPr>
            <a:r>
              <a:rPr lang="en-US" sz="2800" i="1" dirty="0">
                <a:latin typeface="Times New Roman" panose="02020603050405020304" pitchFamily="18" charset="0"/>
                <a:cs typeface="Times New Roman" panose="02020603050405020304" pitchFamily="18" charset="0"/>
              </a:rPr>
              <a:t>Mental process that helps you carry out goals.</a:t>
            </a:r>
          </a:p>
        </p:txBody>
      </p:sp>
      <p:sp>
        <p:nvSpPr>
          <p:cNvPr id="9" name="Title 1">
            <a:extLst>
              <a:ext uri="{FF2B5EF4-FFF2-40B4-BE49-F238E27FC236}">
                <a16:creationId xmlns:a16="http://schemas.microsoft.com/office/drawing/2014/main" id="{3B74E90D-AA16-112B-BFB2-7F6C48B02C33}"/>
              </a:ext>
            </a:extLst>
          </p:cNvPr>
          <p:cNvSpPr txBox="1">
            <a:spLocks/>
          </p:cNvSpPr>
          <p:nvPr/>
        </p:nvSpPr>
        <p:spPr>
          <a:xfrm>
            <a:off x="56452" y="107471"/>
            <a:ext cx="6570134" cy="927743"/>
          </a:xfrm>
          <a:prstGeom prst="rect">
            <a:avLst/>
          </a:prstGeom>
        </p:spPr>
        <p:txBody>
          <a:bodyPr vert="horz" lIns="109728" tIns="109728" rIns="109728" bIns="91440" rtlCol="0" anchor="b">
            <a:noAutofit/>
          </a:bodyPr>
          <a:lstStyle>
            <a:lvl1pPr algn="l" defTabSz="914400" rtl="0" eaLnBrk="1" latinLnBrk="0" hangingPunct="1">
              <a:lnSpc>
                <a:spcPct val="130000"/>
              </a:lnSpc>
              <a:spcBef>
                <a:spcPct val="0"/>
              </a:spcBef>
              <a:buNone/>
              <a:defRPr sz="3200" b="1" kern="1200" spc="150" baseline="0">
                <a:solidFill>
                  <a:schemeClr val="tx1">
                    <a:lumMod val="75000"/>
                    <a:lumOff val="25000"/>
                  </a:schemeClr>
                </a:solidFill>
                <a:latin typeface="+mj-lt"/>
                <a:ea typeface="+mj-ea"/>
                <a:cs typeface="+mj-cs"/>
              </a:defRPr>
            </a:lvl1pPr>
          </a:lstStyle>
          <a:p>
            <a:pPr>
              <a:lnSpc>
                <a:spcPct val="100000"/>
              </a:lnSpc>
            </a:pPr>
            <a:r>
              <a:rPr lang="en-US" sz="4800" u="sng" dirty="0">
                <a:latin typeface="Times New Roman" panose="02020603050405020304" pitchFamily="18" charset="0"/>
                <a:cs typeface="Times New Roman" panose="02020603050405020304" pitchFamily="18" charset="0"/>
              </a:rPr>
              <a:t>Executive Functioning</a:t>
            </a:r>
          </a:p>
        </p:txBody>
      </p:sp>
      <p:sp>
        <p:nvSpPr>
          <p:cNvPr id="11" name="Title 1">
            <a:extLst>
              <a:ext uri="{FF2B5EF4-FFF2-40B4-BE49-F238E27FC236}">
                <a16:creationId xmlns:a16="http://schemas.microsoft.com/office/drawing/2014/main" id="{ED9975C4-E74F-F5FC-A776-E7C2264A19EF}"/>
              </a:ext>
            </a:extLst>
          </p:cNvPr>
          <p:cNvSpPr txBox="1">
            <a:spLocks/>
          </p:cNvSpPr>
          <p:nvPr/>
        </p:nvSpPr>
        <p:spPr>
          <a:xfrm>
            <a:off x="3470261" y="5941889"/>
            <a:ext cx="8963378" cy="927743"/>
          </a:xfrm>
          <a:prstGeom prst="rect">
            <a:avLst/>
          </a:prstGeom>
        </p:spPr>
        <p:txBody>
          <a:bodyPr vert="horz" lIns="109728" tIns="109728" rIns="109728" bIns="91440" rtlCol="0" anchor="b">
            <a:normAutofit/>
          </a:bodyPr>
          <a:lstStyle>
            <a:lvl1pPr algn="l" defTabSz="914400" rtl="0" eaLnBrk="1" latinLnBrk="0" hangingPunct="1">
              <a:lnSpc>
                <a:spcPct val="130000"/>
              </a:lnSpc>
              <a:spcBef>
                <a:spcPct val="0"/>
              </a:spcBef>
              <a:buNone/>
              <a:defRPr sz="3200" b="1" kern="1200" spc="150" baseline="0">
                <a:solidFill>
                  <a:schemeClr val="tx1">
                    <a:lumMod val="75000"/>
                    <a:lumOff val="25000"/>
                  </a:schemeClr>
                </a:solidFill>
                <a:latin typeface="+mj-lt"/>
                <a:ea typeface="+mj-ea"/>
                <a:cs typeface="+mj-cs"/>
              </a:defRPr>
            </a:lvl1pPr>
          </a:lstStyle>
          <a:p>
            <a:pPr>
              <a:lnSpc>
                <a:spcPct val="100000"/>
              </a:lnSpc>
            </a:pPr>
            <a:r>
              <a:rPr lang="en-US" sz="1200" dirty="0"/>
              <a:t>Cleveland Clinic. (2024, March 15</a:t>
            </a:r>
            <a:r>
              <a:rPr lang="en-US" sz="1200" baseline="30000" dirty="0"/>
              <a:t>th</a:t>
            </a:r>
            <a:r>
              <a:rPr lang="en-US" sz="1200" dirty="0"/>
              <a:t>). </a:t>
            </a:r>
            <a:r>
              <a:rPr lang="en-US" sz="1200" i="1" dirty="0"/>
              <a:t>What is executive function? </a:t>
            </a:r>
            <a:r>
              <a:rPr lang="en-US" sz="1200" dirty="0"/>
              <a:t>Executive Function. </a:t>
            </a:r>
          </a:p>
          <a:p>
            <a:pPr>
              <a:lnSpc>
                <a:spcPct val="100000"/>
              </a:lnSpc>
            </a:pPr>
            <a:r>
              <a:rPr lang="en-US" sz="1200" dirty="0"/>
              <a:t>     https://</a:t>
            </a:r>
            <a:r>
              <a:rPr lang="en-US" sz="1200" dirty="0" err="1"/>
              <a:t>my.clevelandclinic.org</a:t>
            </a:r>
            <a:r>
              <a:rPr lang="en-US" sz="1200" dirty="0"/>
              <a:t>/health/articles/executive-function.</a:t>
            </a:r>
          </a:p>
        </p:txBody>
      </p:sp>
      <p:sp>
        <p:nvSpPr>
          <p:cNvPr id="2" name="Title 1">
            <a:extLst>
              <a:ext uri="{FF2B5EF4-FFF2-40B4-BE49-F238E27FC236}">
                <a16:creationId xmlns:a16="http://schemas.microsoft.com/office/drawing/2014/main" id="{053A983A-90A6-A3D9-050D-4767A9AF4343}"/>
              </a:ext>
            </a:extLst>
          </p:cNvPr>
          <p:cNvSpPr>
            <a:spLocks noGrp="1"/>
          </p:cNvSpPr>
          <p:nvPr>
            <p:ph type="title"/>
          </p:nvPr>
        </p:nvSpPr>
        <p:spPr>
          <a:xfrm>
            <a:off x="114944" y="3221829"/>
            <a:ext cx="6748582" cy="533444"/>
          </a:xfrm>
        </p:spPr>
        <p:txBody>
          <a:bodyPr vert="horz" lIns="109728" tIns="109728" rIns="109728" bIns="91440" rtlCol="0" anchor="b">
            <a:noAutofit/>
          </a:bodyPr>
          <a:lstStyle/>
          <a:p>
            <a:pPr>
              <a:lnSpc>
                <a:spcPct val="100000"/>
              </a:lnSpc>
            </a:pPr>
            <a:r>
              <a:rPr lang="en-US" u="sng" dirty="0">
                <a:latin typeface="Times New Roman" panose="02020603050405020304" pitchFamily="18" charset="0"/>
                <a:cs typeface="Times New Roman" panose="02020603050405020304" pitchFamily="18" charset="0"/>
              </a:rPr>
              <a:t>Three Main Executive Functions</a:t>
            </a:r>
          </a:p>
        </p:txBody>
      </p:sp>
    </p:spTree>
    <p:extLst>
      <p:ext uri="{BB962C8B-B14F-4D97-AF65-F5344CB8AC3E}">
        <p14:creationId xmlns:p14="http://schemas.microsoft.com/office/powerpoint/2010/main" val="10998887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7B1916D6-9C22-6291-9F81-CBAB089DFD01}"/>
            </a:ext>
          </a:extLst>
        </p:cNvPr>
        <p:cNvGrpSpPr/>
        <p:nvPr/>
      </p:nvGrpSpPr>
      <p:grpSpPr>
        <a:xfrm>
          <a:off x="0" y="0"/>
          <a:ext cx="0" cy="0"/>
          <a:chOff x="0" y="0"/>
          <a:chExt cx="0" cy="0"/>
        </a:xfrm>
      </p:grpSpPr>
      <p:sp useBgFill="1">
        <p:nvSpPr>
          <p:cNvPr id="86" name="Rectangle 85">
            <a:extLst>
              <a:ext uri="{FF2B5EF4-FFF2-40B4-BE49-F238E27FC236}">
                <a16:creationId xmlns:a16="http://schemas.microsoft.com/office/drawing/2014/main" id="{195A4353-D368-4093-4CCA-16525E2470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3"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88" name="Freeform: Shape 87">
            <a:extLst>
              <a:ext uri="{FF2B5EF4-FFF2-40B4-BE49-F238E27FC236}">
                <a16:creationId xmlns:a16="http://schemas.microsoft.com/office/drawing/2014/main" id="{7F95DDFF-A742-DEDF-9558-0A56680BDD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04167" y="0"/>
            <a:ext cx="5687681" cy="5708856"/>
          </a:xfrm>
          <a:custGeom>
            <a:avLst/>
            <a:gdLst>
              <a:gd name="connsiteX0" fmla="*/ 2787282 w 5687681"/>
              <a:gd name="connsiteY0" fmla="*/ 0 h 5708856"/>
              <a:gd name="connsiteX1" fmla="*/ 3988996 w 5687681"/>
              <a:gd name="connsiteY1" fmla="*/ 0 h 5708856"/>
              <a:gd name="connsiteX2" fmla="*/ 4236253 w 5687681"/>
              <a:gd name="connsiteY2" fmla="*/ 68070 h 5708856"/>
              <a:gd name="connsiteX3" fmla="*/ 4483543 w 5687681"/>
              <a:gd name="connsiteY3" fmla="*/ 168573 h 5708856"/>
              <a:gd name="connsiteX4" fmla="*/ 5265611 w 5687681"/>
              <a:gd name="connsiteY4" fmla="*/ 790441 h 5708856"/>
              <a:gd name="connsiteX5" fmla="*/ 5682608 w 5687681"/>
              <a:gd name="connsiteY5" fmla="*/ 1499885 h 5708856"/>
              <a:gd name="connsiteX6" fmla="*/ 5687681 w 5687681"/>
              <a:gd name="connsiteY6" fmla="*/ 1513862 h 5708856"/>
              <a:gd name="connsiteX7" fmla="*/ 5687681 w 5687681"/>
              <a:gd name="connsiteY7" fmla="*/ 3841322 h 5708856"/>
              <a:gd name="connsiteX8" fmla="*/ 5651147 w 5687681"/>
              <a:gd name="connsiteY8" fmla="*/ 3896489 h 5708856"/>
              <a:gd name="connsiteX9" fmla="*/ 4734255 w 5687681"/>
              <a:gd name="connsiteY9" fmla="*/ 4737639 h 5708856"/>
              <a:gd name="connsiteX10" fmla="*/ 4532663 w 5687681"/>
              <a:gd name="connsiteY10" fmla="*/ 4898543 h 5708856"/>
              <a:gd name="connsiteX11" fmla="*/ 2876165 w 5687681"/>
              <a:gd name="connsiteY11" fmla="*/ 5708856 h 5708856"/>
              <a:gd name="connsiteX12" fmla="*/ 694066 w 5687681"/>
              <a:gd name="connsiteY12" fmla="*/ 4391717 h 5708856"/>
              <a:gd name="connsiteX13" fmla="*/ 461517 w 5687681"/>
              <a:gd name="connsiteY13" fmla="*/ 4054756 h 5708856"/>
              <a:gd name="connsiteX14" fmla="*/ 0 w 5687681"/>
              <a:gd name="connsiteY14" fmla="*/ 2993139 h 5708856"/>
              <a:gd name="connsiteX15" fmla="*/ 278855 w 5687681"/>
              <a:gd name="connsiteY15" fmla="*/ 1849819 h 5708856"/>
              <a:gd name="connsiteX16" fmla="*/ 1047879 w 5687681"/>
              <a:gd name="connsiteY16" fmla="*/ 867400 h 5708856"/>
              <a:gd name="connsiteX17" fmla="*/ 2159714 w 5687681"/>
              <a:gd name="connsiteY17" fmla="*/ 186098 h 5708856"/>
              <a:gd name="connsiteX18" fmla="*/ 2785137 w 5687681"/>
              <a:gd name="connsiteY18" fmla="*/ 372 h 5708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687681" h="5708856">
                <a:moveTo>
                  <a:pt x="2787282" y="0"/>
                </a:moveTo>
                <a:lnTo>
                  <a:pt x="3988996" y="0"/>
                </a:lnTo>
                <a:lnTo>
                  <a:pt x="4236253" y="68070"/>
                </a:lnTo>
                <a:cubicBezTo>
                  <a:pt x="4321147" y="96843"/>
                  <a:pt x="4403628" y="130356"/>
                  <a:pt x="4483543" y="168573"/>
                </a:cubicBezTo>
                <a:cubicBezTo>
                  <a:pt x="4783119" y="311949"/>
                  <a:pt x="5046239" y="521215"/>
                  <a:pt x="5265611" y="790441"/>
                </a:cubicBezTo>
                <a:cubicBezTo>
                  <a:pt x="5433740" y="996857"/>
                  <a:pt x="5573537" y="1235870"/>
                  <a:pt x="5682608" y="1499885"/>
                </a:cubicBezTo>
                <a:lnTo>
                  <a:pt x="5687681" y="1513862"/>
                </a:lnTo>
                <a:lnTo>
                  <a:pt x="5687681" y="3841322"/>
                </a:lnTo>
                <a:lnTo>
                  <a:pt x="5651147" y="3896489"/>
                </a:lnTo>
                <a:cubicBezTo>
                  <a:pt x="5427171" y="4186934"/>
                  <a:pt x="5090625" y="4454446"/>
                  <a:pt x="4734255" y="4737639"/>
                </a:cubicBezTo>
                <a:cubicBezTo>
                  <a:pt x="4668506" y="4789825"/>
                  <a:pt x="4600584" y="4843856"/>
                  <a:pt x="4532663" y="4898543"/>
                </a:cubicBezTo>
                <a:cubicBezTo>
                  <a:pt x="3924681" y="5387974"/>
                  <a:pt x="3480945" y="5708856"/>
                  <a:pt x="2876165" y="5708856"/>
                </a:cubicBezTo>
                <a:cubicBezTo>
                  <a:pt x="1954665" y="5708856"/>
                  <a:pt x="1302047" y="5314966"/>
                  <a:pt x="694066" y="4391717"/>
                </a:cubicBezTo>
                <a:cubicBezTo>
                  <a:pt x="614503" y="4270875"/>
                  <a:pt x="536731" y="4160972"/>
                  <a:pt x="461517" y="4054756"/>
                </a:cubicBezTo>
                <a:cubicBezTo>
                  <a:pt x="149788" y="3614348"/>
                  <a:pt x="0" y="3385316"/>
                  <a:pt x="0" y="2993139"/>
                </a:cubicBezTo>
                <a:cubicBezTo>
                  <a:pt x="0" y="2603731"/>
                  <a:pt x="93889" y="2219065"/>
                  <a:pt x="278855" y="1849819"/>
                </a:cubicBezTo>
                <a:cubicBezTo>
                  <a:pt x="459854" y="1488610"/>
                  <a:pt x="718625" y="1157977"/>
                  <a:pt x="1047879" y="867400"/>
                </a:cubicBezTo>
                <a:cubicBezTo>
                  <a:pt x="1371504" y="581701"/>
                  <a:pt x="1755887" y="346080"/>
                  <a:pt x="2159714" y="186098"/>
                </a:cubicBezTo>
                <a:cubicBezTo>
                  <a:pt x="2367064" y="103803"/>
                  <a:pt x="2576044" y="41801"/>
                  <a:pt x="2785137" y="372"/>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90" name="Freeform: Shape 89">
            <a:extLst>
              <a:ext uri="{FF2B5EF4-FFF2-40B4-BE49-F238E27FC236}">
                <a16:creationId xmlns:a16="http://schemas.microsoft.com/office/drawing/2014/main" id="{5FCE7E64-D5C8-D9B3-A9FE-8D1ACB4A5D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25450" y="0"/>
            <a:ext cx="5866550" cy="5788550"/>
          </a:xfrm>
          <a:custGeom>
            <a:avLst/>
            <a:gdLst>
              <a:gd name="connsiteX0" fmla="*/ 2331396 w 5798121"/>
              <a:gd name="connsiteY0" fmla="*/ 0 h 5788550"/>
              <a:gd name="connsiteX1" fmla="*/ 4658651 w 5798121"/>
              <a:gd name="connsiteY1" fmla="*/ 0 h 5788550"/>
              <a:gd name="connsiteX2" fmla="*/ 4682835 w 5798121"/>
              <a:gd name="connsiteY2" fmla="*/ 9816 h 5788550"/>
              <a:gd name="connsiteX3" fmla="*/ 5499667 w 5798121"/>
              <a:gd name="connsiteY3" fmla="*/ 658449 h 5788550"/>
              <a:gd name="connsiteX4" fmla="*/ 5665313 w 5798121"/>
              <a:gd name="connsiteY4" fmla="*/ 884789 h 5788550"/>
              <a:gd name="connsiteX5" fmla="*/ 5798121 w 5798121"/>
              <a:gd name="connsiteY5" fmla="*/ 1110681 h 5788550"/>
              <a:gd name="connsiteX6" fmla="*/ 5798121 w 5798121"/>
              <a:gd name="connsiteY6" fmla="*/ 4016954 h 5788550"/>
              <a:gd name="connsiteX7" fmla="*/ 5706359 w 5798121"/>
              <a:gd name="connsiteY7" fmla="*/ 4121532 h 5788550"/>
              <a:gd name="connsiteX8" fmla="*/ 4944692 w 5798121"/>
              <a:gd name="connsiteY8" fmla="*/ 4775532 h 5788550"/>
              <a:gd name="connsiteX9" fmla="*/ 4734137 w 5798121"/>
              <a:gd name="connsiteY9" fmla="*/ 4943362 h 5788550"/>
              <a:gd name="connsiteX10" fmla="*/ 3004009 w 5798121"/>
              <a:gd name="connsiteY10" fmla="*/ 5788550 h 5788550"/>
              <a:gd name="connsiteX11" fmla="*/ 724917 w 5798121"/>
              <a:gd name="connsiteY11" fmla="*/ 4414722 h 5788550"/>
              <a:gd name="connsiteX12" fmla="*/ 482031 w 5798121"/>
              <a:gd name="connsiteY12" fmla="*/ 4063258 h 5788550"/>
              <a:gd name="connsiteX13" fmla="*/ 0 w 5798121"/>
              <a:gd name="connsiteY13" fmla="*/ 2955950 h 5788550"/>
              <a:gd name="connsiteX14" fmla="*/ 291250 w 5798121"/>
              <a:gd name="connsiteY14" fmla="*/ 1763422 h 5788550"/>
              <a:gd name="connsiteX15" fmla="*/ 1094457 w 5798121"/>
              <a:gd name="connsiteY15" fmla="*/ 738720 h 5788550"/>
              <a:gd name="connsiteX16" fmla="*/ 2255713 w 5798121"/>
              <a:gd name="connsiteY16" fmla="*/ 28095 h 5788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798121" h="5788550">
                <a:moveTo>
                  <a:pt x="2331396" y="0"/>
                </a:moveTo>
                <a:lnTo>
                  <a:pt x="4658651" y="0"/>
                </a:lnTo>
                <a:lnTo>
                  <a:pt x="4682835" y="9816"/>
                </a:lnTo>
                <a:cubicBezTo>
                  <a:pt x="4995727" y="159362"/>
                  <a:pt x="5270543" y="377635"/>
                  <a:pt x="5499667" y="658449"/>
                </a:cubicBezTo>
                <a:cubicBezTo>
                  <a:pt x="5558201" y="730215"/>
                  <a:pt x="5613447" y="805760"/>
                  <a:pt x="5665313" y="884789"/>
                </a:cubicBezTo>
                <a:lnTo>
                  <a:pt x="5798121" y="1110681"/>
                </a:lnTo>
                <a:lnTo>
                  <a:pt x="5798121" y="4016954"/>
                </a:lnTo>
                <a:lnTo>
                  <a:pt x="5706359" y="4121532"/>
                </a:lnTo>
                <a:cubicBezTo>
                  <a:pt x="5491360" y="4341659"/>
                  <a:pt x="5223849" y="4553996"/>
                  <a:pt x="4944692" y="4775532"/>
                </a:cubicBezTo>
                <a:cubicBezTo>
                  <a:pt x="4876021" y="4829964"/>
                  <a:pt x="4805079" y="4886320"/>
                  <a:pt x="4734137" y="4943362"/>
                </a:cubicBezTo>
                <a:cubicBezTo>
                  <a:pt x="4099133" y="5453857"/>
                  <a:pt x="3635672" y="5788550"/>
                  <a:pt x="3004009" y="5788550"/>
                </a:cubicBezTo>
                <a:cubicBezTo>
                  <a:pt x="2041550" y="5788550"/>
                  <a:pt x="1359922" y="5377707"/>
                  <a:pt x="724917" y="4414722"/>
                </a:cubicBezTo>
                <a:cubicBezTo>
                  <a:pt x="641818" y="4288679"/>
                  <a:pt x="560588" y="4174046"/>
                  <a:pt x="482031" y="4063258"/>
                </a:cubicBezTo>
                <a:cubicBezTo>
                  <a:pt x="156446" y="3603895"/>
                  <a:pt x="0" y="3365006"/>
                  <a:pt x="0" y="2955950"/>
                </a:cubicBezTo>
                <a:cubicBezTo>
                  <a:pt x="0" y="2549782"/>
                  <a:pt x="98062" y="2148559"/>
                  <a:pt x="291250" y="1763422"/>
                </a:cubicBezTo>
                <a:cubicBezTo>
                  <a:pt x="480295" y="1386666"/>
                  <a:pt x="750568" y="1041802"/>
                  <a:pt x="1094457" y="738720"/>
                </a:cubicBezTo>
                <a:cubicBezTo>
                  <a:pt x="1432467" y="440725"/>
                  <a:pt x="1833935" y="194963"/>
                  <a:pt x="2255713" y="28095"/>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92" name="Freeform: Shape 91">
            <a:extLst>
              <a:ext uri="{FF2B5EF4-FFF2-40B4-BE49-F238E27FC236}">
                <a16:creationId xmlns:a16="http://schemas.microsoft.com/office/drawing/2014/main" id="{64363EC6-426C-3EB4-9BD9-2B23E68944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3734" y="0"/>
            <a:ext cx="5568114" cy="5577748"/>
          </a:xfrm>
          <a:custGeom>
            <a:avLst/>
            <a:gdLst>
              <a:gd name="connsiteX0" fmla="*/ 2959946 w 5568114"/>
              <a:gd name="connsiteY0" fmla="*/ 0 h 5577748"/>
              <a:gd name="connsiteX1" fmla="*/ 3614224 w 5568114"/>
              <a:gd name="connsiteY1" fmla="*/ 0 h 5577748"/>
              <a:gd name="connsiteX2" fmla="*/ 3844432 w 5568114"/>
              <a:gd name="connsiteY2" fmla="*/ 36392 h 5577748"/>
              <a:gd name="connsiteX3" fmla="*/ 4336826 w 5568114"/>
              <a:gd name="connsiteY3" fmla="*/ 203778 h 5577748"/>
              <a:gd name="connsiteX4" fmla="*/ 5093304 w 5568114"/>
              <a:gd name="connsiteY4" fmla="*/ 806978 h 5577748"/>
              <a:gd name="connsiteX5" fmla="*/ 5496656 w 5568114"/>
              <a:gd name="connsiteY5" fmla="*/ 1495125 h 5577748"/>
              <a:gd name="connsiteX6" fmla="*/ 5568114 w 5568114"/>
              <a:gd name="connsiteY6" fmla="*/ 1692569 h 5577748"/>
              <a:gd name="connsiteX7" fmla="*/ 5568114 w 5568114"/>
              <a:gd name="connsiteY7" fmla="*/ 3665503 h 5577748"/>
              <a:gd name="connsiteX8" fmla="*/ 5466225 w 5568114"/>
              <a:gd name="connsiteY8" fmla="*/ 3819786 h 5577748"/>
              <a:gd name="connsiteX9" fmla="*/ 4579336 w 5568114"/>
              <a:gd name="connsiteY9" fmla="*/ 4635686 h 5577748"/>
              <a:gd name="connsiteX10" fmla="*/ 4384340 w 5568114"/>
              <a:gd name="connsiteY10" fmla="*/ 4791760 h 5577748"/>
              <a:gd name="connsiteX11" fmla="*/ 2782048 w 5568114"/>
              <a:gd name="connsiteY11" fmla="*/ 5577748 h 5577748"/>
              <a:gd name="connsiteX12" fmla="*/ 671354 w 5568114"/>
              <a:gd name="connsiteY12" fmla="*/ 4300148 h 5577748"/>
              <a:gd name="connsiteX13" fmla="*/ 446415 w 5568114"/>
              <a:gd name="connsiteY13" fmla="*/ 3973302 h 5577748"/>
              <a:gd name="connsiteX14" fmla="*/ 0 w 5568114"/>
              <a:gd name="connsiteY14" fmla="*/ 2943554 h 5577748"/>
              <a:gd name="connsiteX15" fmla="*/ 269730 w 5568114"/>
              <a:gd name="connsiteY15" fmla="*/ 1834555 h 5577748"/>
              <a:gd name="connsiteX16" fmla="*/ 1013589 w 5568114"/>
              <a:gd name="connsiteY16" fmla="*/ 881627 h 5577748"/>
              <a:gd name="connsiteX17" fmla="*/ 2089042 w 5568114"/>
              <a:gd name="connsiteY17" fmla="*/ 220777 h 5577748"/>
              <a:gd name="connsiteX18" fmla="*/ 2845684 w 5568114"/>
              <a:gd name="connsiteY18" fmla="*/ 14234 h 5577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568114" h="5577748">
                <a:moveTo>
                  <a:pt x="2959946" y="0"/>
                </a:moveTo>
                <a:lnTo>
                  <a:pt x="3614224" y="0"/>
                </a:lnTo>
                <a:lnTo>
                  <a:pt x="3844432" y="36392"/>
                </a:lnTo>
                <a:cubicBezTo>
                  <a:pt x="4017699" y="73748"/>
                  <a:pt x="4182227" y="129639"/>
                  <a:pt x="4336826" y="203778"/>
                </a:cubicBezTo>
                <a:cubicBezTo>
                  <a:pt x="4626600" y="342850"/>
                  <a:pt x="4881111" y="545834"/>
                  <a:pt x="5093304" y="806978"/>
                </a:cubicBezTo>
                <a:cubicBezTo>
                  <a:pt x="5255931" y="1007198"/>
                  <a:pt x="5391154" y="1239036"/>
                  <a:pt x="5496656" y="1495125"/>
                </a:cubicBezTo>
                <a:lnTo>
                  <a:pt x="5568114" y="1692569"/>
                </a:lnTo>
                <a:lnTo>
                  <a:pt x="5568114" y="3665503"/>
                </a:lnTo>
                <a:lnTo>
                  <a:pt x="5466225" y="3819786"/>
                </a:lnTo>
                <a:cubicBezTo>
                  <a:pt x="5249576" y="4101511"/>
                  <a:pt x="4924044" y="4360994"/>
                  <a:pt x="4579336" y="4635686"/>
                </a:cubicBezTo>
                <a:cubicBezTo>
                  <a:pt x="4515738" y="4686305"/>
                  <a:pt x="4450038" y="4738713"/>
                  <a:pt x="4384340" y="4791760"/>
                </a:cubicBezTo>
                <a:cubicBezTo>
                  <a:pt x="3796254" y="5266498"/>
                  <a:pt x="3367038" y="5577748"/>
                  <a:pt x="2782048" y="5577748"/>
                </a:cubicBezTo>
                <a:cubicBezTo>
                  <a:pt x="1890703" y="5577748"/>
                  <a:pt x="1259439" y="5195682"/>
                  <a:pt x="671354" y="4300148"/>
                </a:cubicBezTo>
                <a:cubicBezTo>
                  <a:pt x="594395" y="4182934"/>
                  <a:pt x="519167" y="4076330"/>
                  <a:pt x="446415" y="3973302"/>
                </a:cubicBezTo>
                <a:cubicBezTo>
                  <a:pt x="144886" y="3546115"/>
                  <a:pt x="0" y="3323958"/>
                  <a:pt x="0" y="2943554"/>
                </a:cubicBezTo>
                <a:cubicBezTo>
                  <a:pt x="0" y="2565835"/>
                  <a:pt x="90816" y="2192716"/>
                  <a:pt x="269730" y="1834555"/>
                </a:cubicBezTo>
                <a:cubicBezTo>
                  <a:pt x="444806" y="1484188"/>
                  <a:pt x="695109" y="1163480"/>
                  <a:pt x="1013589" y="881627"/>
                </a:cubicBezTo>
                <a:cubicBezTo>
                  <a:pt x="1326624" y="604505"/>
                  <a:pt x="1698428" y="375956"/>
                  <a:pt x="2089042" y="220777"/>
                </a:cubicBezTo>
                <a:cubicBezTo>
                  <a:pt x="2339747" y="120996"/>
                  <a:pt x="2592918" y="51971"/>
                  <a:pt x="2845684" y="14234"/>
                </a:cubicBez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pic>
        <p:nvPicPr>
          <p:cNvPr id="65" name="Graphic 64" descr="Head with Gears">
            <a:extLst>
              <a:ext uri="{FF2B5EF4-FFF2-40B4-BE49-F238E27FC236}">
                <a16:creationId xmlns:a16="http://schemas.microsoft.com/office/drawing/2014/main" id="{70FC668E-2827-AD9F-974A-C501405CB9B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951950" y="1073827"/>
            <a:ext cx="3217333" cy="3217333"/>
          </a:xfrm>
          <a:prstGeom prst="rect">
            <a:avLst/>
          </a:prstGeom>
        </p:spPr>
      </p:pic>
      <p:graphicFrame>
        <p:nvGraphicFramePr>
          <p:cNvPr id="94" name="Title 1">
            <a:extLst>
              <a:ext uri="{FF2B5EF4-FFF2-40B4-BE49-F238E27FC236}">
                <a16:creationId xmlns:a16="http://schemas.microsoft.com/office/drawing/2014/main" id="{0205AE5D-A5C4-10AD-69CC-5D114796AABF}"/>
              </a:ext>
            </a:extLst>
          </p:cNvPr>
          <p:cNvGraphicFramePr/>
          <p:nvPr>
            <p:extLst>
              <p:ext uri="{D42A27DB-BD31-4B8C-83A1-F6EECF244321}">
                <p14:modId xmlns:p14="http://schemas.microsoft.com/office/powerpoint/2010/main" val="3442012826"/>
              </p:ext>
            </p:extLst>
          </p:nvPr>
        </p:nvGraphicFramePr>
        <p:xfrm>
          <a:off x="299087" y="3558685"/>
          <a:ext cx="6084864" cy="270404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7" name="Title 1">
            <a:extLst>
              <a:ext uri="{FF2B5EF4-FFF2-40B4-BE49-F238E27FC236}">
                <a16:creationId xmlns:a16="http://schemas.microsoft.com/office/drawing/2014/main" id="{4E89F640-EC49-29DF-506B-A2193F5878FC}"/>
              </a:ext>
            </a:extLst>
          </p:cNvPr>
          <p:cNvSpPr txBox="1">
            <a:spLocks/>
          </p:cNvSpPr>
          <p:nvPr/>
        </p:nvSpPr>
        <p:spPr>
          <a:xfrm>
            <a:off x="299087" y="951638"/>
            <a:ext cx="7128847" cy="1329630"/>
          </a:xfrm>
          <a:prstGeom prst="rect">
            <a:avLst/>
          </a:prstGeom>
        </p:spPr>
        <p:txBody>
          <a:bodyPr vert="horz" lIns="109728" tIns="109728" rIns="109728" bIns="91440" rtlCol="0" anchor="b">
            <a:noAutofit/>
          </a:bodyPr>
          <a:lstStyle>
            <a:lvl1pPr algn="l" defTabSz="914400" rtl="0" eaLnBrk="1" latinLnBrk="0" hangingPunct="1">
              <a:lnSpc>
                <a:spcPct val="130000"/>
              </a:lnSpc>
              <a:spcBef>
                <a:spcPct val="0"/>
              </a:spcBef>
              <a:buNone/>
              <a:defRPr sz="3200" b="1" kern="1200" spc="150" baseline="0">
                <a:solidFill>
                  <a:schemeClr val="tx1">
                    <a:lumMod val="75000"/>
                    <a:lumOff val="25000"/>
                  </a:schemeClr>
                </a:solidFill>
                <a:latin typeface="+mj-lt"/>
                <a:ea typeface="+mj-ea"/>
                <a:cs typeface="+mj-cs"/>
              </a:defRPr>
            </a:lvl1pPr>
          </a:lstStyle>
          <a:p>
            <a:pPr marL="342900" indent="-342900">
              <a:lnSpc>
                <a:spcPct val="100000"/>
              </a:lnSpc>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Cognitive capacities that enable you to successfully manage activities of daily living.</a:t>
            </a:r>
            <a:endParaRPr lang="en-US" sz="2400" i="1" dirty="0">
              <a:latin typeface="Times New Roman" panose="02020603050405020304" pitchFamily="18" charset="0"/>
              <a:cs typeface="Times New Roman" panose="02020603050405020304" pitchFamily="18" charset="0"/>
            </a:endParaRPr>
          </a:p>
        </p:txBody>
      </p:sp>
      <p:sp>
        <p:nvSpPr>
          <p:cNvPr id="9" name="Title 1">
            <a:extLst>
              <a:ext uri="{FF2B5EF4-FFF2-40B4-BE49-F238E27FC236}">
                <a16:creationId xmlns:a16="http://schemas.microsoft.com/office/drawing/2014/main" id="{5F86DB91-9BAC-F32E-92A8-E226AC928455}"/>
              </a:ext>
            </a:extLst>
          </p:cNvPr>
          <p:cNvSpPr txBox="1">
            <a:spLocks/>
          </p:cNvSpPr>
          <p:nvPr/>
        </p:nvSpPr>
        <p:spPr>
          <a:xfrm>
            <a:off x="115824" y="62056"/>
            <a:ext cx="10904886" cy="935102"/>
          </a:xfrm>
          <a:prstGeom prst="rect">
            <a:avLst/>
          </a:prstGeom>
        </p:spPr>
        <p:txBody>
          <a:bodyPr vert="horz" lIns="109728" tIns="109728" rIns="109728" bIns="91440" rtlCol="0" anchor="b">
            <a:noAutofit/>
          </a:bodyPr>
          <a:lstStyle>
            <a:lvl1pPr algn="l" defTabSz="914400" rtl="0" eaLnBrk="1" latinLnBrk="0" hangingPunct="1">
              <a:lnSpc>
                <a:spcPct val="130000"/>
              </a:lnSpc>
              <a:spcBef>
                <a:spcPct val="0"/>
              </a:spcBef>
              <a:buNone/>
              <a:defRPr sz="3200" b="1" kern="1200" spc="150" baseline="0">
                <a:solidFill>
                  <a:schemeClr val="tx1">
                    <a:lumMod val="75000"/>
                    <a:lumOff val="25000"/>
                  </a:schemeClr>
                </a:solidFill>
                <a:latin typeface="+mj-lt"/>
                <a:ea typeface="+mj-ea"/>
                <a:cs typeface="+mj-cs"/>
              </a:defRPr>
            </a:lvl1pPr>
          </a:lstStyle>
          <a:p>
            <a:pPr>
              <a:lnSpc>
                <a:spcPct val="100000"/>
              </a:lnSpc>
            </a:pPr>
            <a:r>
              <a:rPr lang="en-US" sz="4400" u="sng" dirty="0">
                <a:latin typeface="Times New Roman" panose="02020603050405020304" pitchFamily="18" charset="0"/>
                <a:cs typeface="Times New Roman" panose="02020603050405020304" pitchFamily="18" charset="0"/>
              </a:rPr>
              <a:t>What are Executive Functioning Skills? </a:t>
            </a:r>
          </a:p>
        </p:txBody>
      </p:sp>
      <p:sp>
        <p:nvSpPr>
          <p:cNvPr id="11" name="Title 1">
            <a:extLst>
              <a:ext uri="{FF2B5EF4-FFF2-40B4-BE49-F238E27FC236}">
                <a16:creationId xmlns:a16="http://schemas.microsoft.com/office/drawing/2014/main" id="{E0EBA73B-9196-4AC9-5450-9234D3134EB8}"/>
              </a:ext>
            </a:extLst>
          </p:cNvPr>
          <p:cNvSpPr txBox="1">
            <a:spLocks/>
          </p:cNvSpPr>
          <p:nvPr/>
        </p:nvSpPr>
        <p:spPr>
          <a:xfrm>
            <a:off x="3470261" y="5941889"/>
            <a:ext cx="8721586" cy="927743"/>
          </a:xfrm>
          <a:prstGeom prst="rect">
            <a:avLst/>
          </a:prstGeom>
        </p:spPr>
        <p:txBody>
          <a:bodyPr vert="horz" lIns="109728" tIns="109728" rIns="109728" bIns="91440" rtlCol="0" anchor="b">
            <a:normAutofit/>
          </a:bodyPr>
          <a:lstStyle>
            <a:lvl1pPr algn="l" defTabSz="914400" rtl="0" eaLnBrk="1" latinLnBrk="0" hangingPunct="1">
              <a:lnSpc>
                <a:spcPct val="130000"/>
              </a:lnSpc>
              <a:spcBef>
                <a:spcPct val="0"/>
              </a:spcBef>
              <a:buNone/>
              <a:defRPr sz="3200" b="1" kern="1200" spc="150" baseline="0">
                <a:solidFill>
                  <a:schemeClr val="tx1">
                    <a:lumMod val="75000"/>
                    <a:lumOff val="25000"/>
                  </a:schemeClr>
                </a:solidFill>
                <a:latin typeface="+mj-lt"/>
                <a:ea typeface="+mj-ea"/>
                <a:cs typeface="+mj-cs"/>
              </a:defRPr>
            </a:lvl1pPr>
          </a:lstStyle>
          <a:p>
            <a:pPr>
              <a:lnSpc>
                <a:spcPct val="100000"/>
              </a:lnSpc>
            </a:pPr>
            <a:r>
              <a:rPr lang="en-US" sz="1200" dirty="0"/>
              <a:t>Dawson, P., &amp; Guare, R. (2014). Interventions to promote executive development in  </a:t>
            </a:r>
          </a:p>
          <a:p>
            <a:pPr>
              <a:lnSpc>
                <a:spcPct val="100000"/>
              </a:lnSpc>
            </a:pPr>
            <a:r>
              <a:rPr lang="en-US" sz="1200" dirty="0"/>
              <a:t>     children and adolescents. In S. Goldstein &amp; J. A. Naglieri (Eds.), </a:t>
            </a:r>
            <a:r>
              <a:rPr lang="en-US" sz="1200" i="1" dirty="0"/>
              <a:t>Handbook of </a:t>
            </a:r>
          </a:p>
          <a:p>
            <a:pPr>
              <a:lnSpc>
                <a:spcPct val="100000"/>
              </a:lnSpc>
            </a:pPr>
            <a:r>
              <a:rPr lang="en-US" sz="1200" i="1" dirty="0"/>
              <a:t>     executive functioning</a:t>
            </a:r>
            <a:r>
              <a:rPr lang="en-US" sz="1200" dirty="0"/>
              <a:t> (pp. 427–443). Springer Science and Business Media. </a:t>
            </a:r>
          </a:p>
        </p:txBody>
      </p:sp>
      <p:sp>
        <p:nvSpPr>
          <p:cNvPr id="2" name="Title 1">
            <a:extLst>
              <a:ext uri="{FF2B5EF4-FFF2-40B4-BE49-F238E27FC236}">
                <a16:creationId xmlns:a16="http://schemas.microsoft.com/office/drawing/2014/main" id="{CBB3543D-A4DA-F560-6C6A-5E480CBAD51B}"/>
              </a:ext>
            </a:extLst>
          </p:cNvPr>
          <p:cNvSpPr>
            <a:spLocks noGrp="1"/>
          </p:cNvSpPr>
          <p:nvPr>
            <p:ph type="title"/>
          </p:nvPr>
        </p:nvSpPr>
        <p:spPr>
          <a:xfrm>
            <a:off x="177974" y="2685903"/>
            <a:ext cx="8037508" cy="1426655"/>
          </a:xfrm>
        </p:spPr>
        <p:txBody>
          <a:bodyPr vert="horz" lIns="109728" tIns="109728" rIns="109728" bIns="91440" rtlCol="0" anchor="b">
            <a:noAutofit/>
          </a:bodyPr>
          <a:lstStyle/>
          <a:p>
            <a:pPr>
              <a:lnSpc>
                <a:spcPct val="100000"/>
              </a:lnSpc>
            </a:pPr>
            <a:r>
              <a:rPr lang="en-US" dirty="0">
                <a:latin typeface="Times New Roman" panose="02020603050405020304" pitchFamily="18" charset="0"/>
                <a:cs typeface="Times New Roman" panose="02020603050405020304" pitchFamily="18" charset="0"/>
              </a:rPr>
              <a:t>What do students need Executive Functioning Skills for? </a:t>
            </a:r>
          </a:p>
        </p:txBody>
      </p:sp>
    </p:spTree>
    <p:extLst>
      <p:ext uri="{BB962C8B-B14F-4D97-AF65-F5344CB8AC3E}">
        <p14:creationId xmlns:p14="http://schemas.microsoft.com/office/powerpoint/2010/main" val="16582725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57B871-23A1-A1D6-513A-EB391EA65C7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671B7FA-BAD2-7660-4B8C-372D740D3ED6}"/>
              </a:ext>
            </a:extLst>
          </p:cNvPr>
          <p:cNvSpPr txBox="1">
            <a:spLocks/>
          </p:cNvSpPr>
          <p:nvPr/>
        </p:nvSpPr>
        <p:spPr>
          <a:xfrm>
            <a:off x="3392194" y="237421"/>
            <a:ext cx="5407611" cy="935102"/>
          </a:xfrm>
          <a:prstGeom prst="rect">
            <a:avLst/>
          </a:prstGeom>
        </p:spPr>
        <p:txBody>
          <a:bodyPr vert="horz" lIns="109728" tIns="109728" rIns="109728" bIns="91440" rtlCol="0" anchor="b">
            <a:noAutofit/>
          </a:bodyPr>
          <a:lstStyle>
            <a:lvl1pPr algn="l" defTabSz="914400" rtl="0" eaLnBrk="1" latinLnBrk="0" hangingPunct="1">
              <a:lnSpc>
                <a:spcPct val="130000"/>
              </a:lnSpc>
              <a:spcBef>
                <a:spcPct val="0"/>
              </a:spcBef>
              <a:buNone/>
              <a:defRPr sz="3200" b="1" kern="1200" spc="150" baseline="0">
                <a:solidFill>
                  <a:schemeClr val="tx1">
                    <a:lumMod val="75000"/>
                    <a:lumOff val="25000"/>
                  </a:schemeClr>
                </a:solidFill>
                <a:latin typeface="+mj-lt"/>
                <a:ea typeface="+mj-ea"/>
                <a:cs typeface="+mj-cs"/>
              </a:defRPr>
            </a:lvl1pPr>
          </a:lstStyle>
          <a:p>
            <a:pPr algn="ctr">
              <a:lnSpc>
                <a:spcPct val="100000"/>
              </a:lnSpc>
            </a:pPr>
            <a:r>
              <a:rPr lang="en-US" sz="4400" u="sng" dirty="0">
                <a:latin typeface="Times New Roman" panose="02020603050405020304" pitchFamily="18" charset="0"/>
                <a:cs typeface="Times New Roman" panose="02020603050405020304" pitchFamily="18" charset="0"/>
              </a:rPr>
              <a:t>A Day in the Life</a:t>
            </a:r>
          </a:p>
        </p:txBody>
      </p:sp>
      <p:pic>
        <p:nvPicPr>
          <p:cNvPr id="3" name="Online Media 2" descr="Executive Functioning - A day in the life">
            <a:hlinkClick r:id="" action="ppaction://media"/>
            <a:extLst>
              <a:ext uri="{FF2B5EF4-FFF2-40B4-BE49-F238E27FC236}">
                <a16:creationId xmlns:a16="http://schemas.microsoft.com/office/drawing/2014/main" id="{8BCFBA9A-EEAB-D9B3-9A1F-F8378726B19E}"/>
              </a:ext>
            </a:extLst>
          </p:cNvPr>
          <p:cNvPicPr>
            <a:picLocks noRot="1" noChangeAspect="1"/>
          </p:cNvPicPr>
          <p:nvPr>
            <a:videoFile r:link="rId1"/>
          </p:nvPr>
        </p:nvPicPr>
        <p:blipFill>
          <a:blip r:embed="rId3"/>
          <a:stretch>
            <a:fillRect/>
          </a:stretch>
        </p:blipFill>
        <p:spPr>
          <a:xfrm>
            <a:off x="2129250" y="1435900"/>
            <a:ext cx="7933500" cy="4482428"/>
          </a:xfrm>
          <a:prstGeom prst="rect">
            <a:avLst/>
          </a:prstGeom>
        </p:spPr>
      </p:pic>
    </p:spTree>
    <p:extLst>
      <p:ext uri="{BB962C8B-B14F-4D97-AF65-F5344CB8AC3E}">
        <p14:creationId xmlns:p14="http://schemas.microsoft.com/office/powerpoint/2010/main" val="15807022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57B871-23A1-A1D6-513A-EB391EA65C74}"/>
            </a:ext>
          </a:extLst>
        </p:cNvPr>
        <p:cNvGrpSpPr/>
        <p:nvPr/>
      </p:nvGrpSpPr>
      <p:grpSpPr>
        <a:xfrm>
          <a:off x="0" y="0"/>
          <a:ext cx="0" cy="0"/>
          <a:chOff x="0" y="0"/>
          <a:chExt cx="0" cy="0"/>
        </a:xfrm>
      </p:grpSpPr>
      <p:sp>
        <p:nvSpPr>
          <p:cNvPr id="2" name="Title 1">
            <a:hlinkClick r:id="rId3"/>
            <a:extLst>
              <a:ext uri="{FF2B5EF4-FFF2-40B4-BE49-F238E27FC236}">
                <a16:creationId xmlns:a16="http://schemas.microsoft.com/office/drawing/2014/main" id="{7671B7FA-BAD2-7660-4B8C-372D740D3ED6}"/>
              </a:ext>
            </a:extLst>
          </p:cNvPr>
          <p:cNvSpPr txBox="1">
            <a:spLocks/>
          </p:cNvSpPr>
          <p:nvPr/>
        </p:nvSpPr>
        <p:spPr>
          <a:xfrm>
            <a:off x="2562480" y="300051"/>
            <a:ext cx="7067039" cy="935102"/>
          </a:xfrm>
          <a:prstGeom prst="rect">
            <a:avLst/>
          </a:prstGeom>
        </p:spPr>
        <p:txBody>
          <a:bodyPr vert="horz" lIns="109728" tIns="109728" rIns="109728" bIns="91440" rtlCol="0" anchor="b">
            <a:noAutofit/>
          </a:bodyPr>
          <a:lstStyle>
            <a:lvl1pPr algn="l" defTabSz="914400" rtl="0" eaLnBrk="1" latinLnBrk="0" hangingPunct="1">
              <a:lnSpc>
                <a:spcPct val="130000"/>
              </a:lnSpc>
              <a:spcBef>
                <a:spcPct val="0"/>
              </a:spcBef>
              <a:buNone/>
              <a:defRPr sz="3200" b="1" kern="1200" spc="150" baseline="0">
                <a:solidFill>
                  <a:schemeClr val="tx1">
                    <a:lumMod val="75000"/>
                    <a:lumOff val="25000"/>
                  </a:schemeClr>
                </a:solidFill>
                <a:latin typeface="+mj-lt"/>
                <a:ea typeface="+mj-ea"/>
                <a:cs typeface="+mj-cs"/>
              </a:defRPr>
            </a:lvl1pPr>
          </a:lstStyle>
          <a:p>
            <a:pPr algn="ctr">
              <a:lnSpc>
                <a:spcPct val="100000"/>
              </a:lnSpc>
            </a:pPr>
            <a:r>
              <a:rPr lang="en-US" sz="4400" u="sng" dirty="0">
                <a:latin typeface="Times New Roman" panose="02020603050405020304" pitchFamily="18" charset="0"/>
                <a:cs typeface="Times New Roman" panose="02020603050405020304" pitchFamily="18" charset="0"/>
              </a:rPr>
              <a:t>Testing Your Knowledge </a:t>
            </a:r>
          </a:p>
        </p:txBody>
      </p:sp>
      <p:pic>
        <p:nvPicPr>
          <p:cNvPr id="6" name="Picture 5">
            <a:hlinkClick r:id="rId3"/>
            <a:extLst>
              <a:ext uri="{FF2B5EF4-FFF2-40B4-BE49-F238E27FC236}">
                <a16:creationId xmlns:a16="http://schemas.microsoft.com/office/drawing/2014/main" id="{1CFF743B-81EA-6189-5976-B0AEB1073117}"/>
              </a:ext>
            </a:extLst>
          </p:cNvPr>
          <p:cNvPicPr>
            <a:picLocks noChangeAspect="1"/>
          </p:cNvPicPr>
          <p:nvPr/>
        </p:nvPicPr>
        <p:blipFill>
          <a:blip r:embed="rId4"/>
          <a:stretch>
            <a:fillRect/>
          </a:stretch>
        </p:blipFill>
        <p:spPr>
          <a:xfrm>
            <a:off x="2209799" y="1957192"/>
            <a:ext cx="7772400" cy="3713184"/>
          </a:xfrm>
          <a:prstGeom prst="rect">
            <a:avLst/>
          </a:prstGeom>
        </p:spPr>
      </p:pic>
    </p:spTree>
    <p:extLst>
      <p:ext uri="{BB962C8B-B14F-4D97-AF65-F5344CB8AC3E}">
        <p14:creationId xmlns:p14="http://schemas.microsoft.com/office/powerpoint/2010/main" val="6013236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362C2B66-AE0A-72CF-7620-61C3CFDED8C9}"/>
            </a:ext>
          </a:extLst>
        </p:cNvPr>
        <p:cNvGrpSpPr/>
        <p:nvPr/>
      </p:nvGrpSpPr>
      <p:grpSpPr>
        <a:xfrm>
          <a:off x="0" y="0"/>
          <a:ext cx="0" cy="0"/>
          <a:chOff x="0" y="0"/>
          <a:chExt cx="0" cy="0"/>
        </a:xfrm>
      </p:grpSpPr>
      <p:sp>
        <p:nvSpPr>
          <p:cNvPr id="8" name="Freeform: Shape 7">
            <a:extLst>
              <a:ext uri="{FF2B5EF4-FFF2-40B4-BE49-F238E27FC236}">
                <a16:creationId xmlns:a16="http://schemas.microsoft.com/office/drawing/2014/main" id="{9B0F7D69-D93C-4C38-A23D-76E000D691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96422" cy="6858000"/>
          </a:xfrm>
          <a:custGeom>
            <a:avLst/>
            <a:gdLst/>
            <a:ahLst/>
            <a:cxnLst/>
            <a:rect l="l" t="t" r="r" b="b"/>
            <a:pathLst>
              <a:path w="3496422" h="6858000">
                <a:moveTo>
                  <a:pt x="0" y="0"/>
                </a:moveTo>
                <a:lnTo>
                  <a:pt x="1873399" y="0"/>
                </a:lnTo>
                <a:lnTo>
                  <a:pt x="1895523" y="14997"/>
                </a:lnTo>
                <a:cubicBezTo>
                  <a:pt x="2922686" y="754641"/>
                  <a:pt x="3496422" y="2093192"/>
                  <a:pt x="3496422" y="3621656"/>
                </a:cubicBezTo>
                <a:cubicBezTo>
                  <a:pt x="3496422" y="4969131"/>
                  <a:pt x="2567697" y="5602839"/>
                  <a:pt x="1622072" y="6374814"/>
                </a:cubicBezTo>
                <a:cubicBezTo>
                  <a:pt x="1449869" y="6515397"/>
                  <a:pt x="1279242" y="6653108"/>
                  <a:pt x="1105424" y="6780599"/>
                </a:cubicBezTo>
                <a:lnTo>
                  <a:pt x="993668" y="6858000"/>
                </a:lnTo>
                <a:lnTo>
                  <a:pt x="0" y="6858000"/>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0" name="Freeform: Shape 9">
            <a:extLst>
              <a:ext uri="{FF2B5EF4-FFF2-40B4-BE49-F238E27FC236}">
                <a16:creationId xmlns:a16="http://schemas.microsoft.com/office/drawing/2014/main" id="{8CD419D4-EA9D-42D9-BF62-B07F0B7B67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75409" y="0"/>
            <a:ext cx="2529723" cy="6858000"/>
          </a:xfrm>
          <a:custGeom>
            <a:avLst/>
            <a:gdLst/>
            <a:ahLst/>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2" name="Freeform: Shape 11">
            <a:extLst>
              <a:ext uri="{FF2B5EF4-FFF2-40B4-BE49-F238E27FC236}">
                <a16:creationId xmlns:a16="http://schemas.microsoft.com/office/drawing/2014/main" id="{1C6FEC9B-9608-4181-A9E5-A1B80E7202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55402" y="0"/>
            <a:ext cx="2536434" cy="6858000"/>
          </a:xfrm>
          <a:custGeom>
            <a:avLst/>
            <a:gdLst/>
            <a:ahLst/>
            <a:cxnLst/>
            <a:rect l="l" t="t" r="r" b="b"/>
            <a:pathLst>
              <a:path w="2536434" h="6858000">
                <a:moveTo>
                  <a:pt x="879731" y="0"/>
                </a:moveTo>
                <a:lnTo>
                  <a:pt x="913411" y="0"/>
                </a:lnTo>
                <a:lnTo>
                  <a:pt x="935535" y="14997"/>
                </a:lnTo>
                <a:cubicBezTo>
                  <a:pt x="1962698" y="754641"/>
                  <a:pt x="2536434" y="2093192"/>
                  <a:pt x="2536434" y="3621656"/>
                </a:cubicBezTo>
                <a:cubicBezTo>
                  <a:pt x="2536434" y="4969131"/>
                  <a:pt x="1607709" y="5602839"/>
                  <a:pt x="662084" y="6374814"/>
                </a:cubicBezTo>
                <a:cubicBezTo>
                  <a:pt x="489881" y="6515397"/>
                  <a:pt x="319254" y="6653108"/>
                  <a:pt x="145436" y="6780599"/>
                </a:cubicBezTo>
                <a:lnTo>
                  <a:pt x="33680"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4" name="Freeform: Shape 13">
            <a:extLst>
              <a:ext uri="{FF2B5EF4-FFF2-40B4-BE49-F238E27FC236}">
                <a16:creationId xmlns:a16="http://schemas.microsoft.com/office/drawing/2014/main" id="{AB1564ED-F26F-451D-97D6-A6EC3E83FD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4161" y="0"/>
            <a:ext cx="2261351" cy="6858000"/>
          </a:xfrm>
          <a:custGeom>
            <a:avLst/>
            <a:gdLst/>
            <a:ahLst/>
            <a:cxnLst/>
            <a:rect l="l" t="t" r="r" b="b"/>
            <a:pathLst>
              <a:path w="2521425" h="6858000">
                <a:moveTo>
                  <a:pt x="879731" y="0"/>
                </a:moveTo>
                <a:lnTo>
                  <a:pt x="898402" y="0"/>
                </a:lnTo>
                <a:lnTo>
                  <a:pt x="920526" y="14997"/>
                </a:lnTo>
                <a:cubicBezTo>
                  <a:pt x="1947689" y="754641"/>
                  <a:pt x="2521425" y="2093192"/>
                  <a:pt x="2521425" y="3621656"/>
                </a:cubicBezTo>
                <a:cubicBezTo>
                  <a:pt x="2521425" y="4969131"/>
                  <a:pt x="1592700" y="5602839"/>
                  <a:pt x="647075" y="6374814"/>
                </a:cubicBezTo>
                <a:cubicBezTo>
                  <a:pt x="474872" y="6515397"/>
                  <a:pt x="304245" y="6653108"/>
                  <a:pt x="130427" y="6780599"/>
                </a:cubicBezTo>
                <a:lnTo>
                  <a:pt x="18671"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16" name="Freeform: Shape 15">
            <a:extLst>
              <a:ext uri="{FF2B5EF4-FFF2-40B4-BE49-F238E27FC236}">
                <a16:creationId xmlns:a16="http://schemas.microsoft.com/office/drawing/2014/main" id="{0CA184B6-3482-4F43-87F0-BC765DCFD8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96422" cy="6858000"/>
          </a:xfrm>
          <a:custGeom>
            <a:avLst/>
            <a:gdLst/>
            <a:ahLst/>
            <a:cxnLst/>
            <a:rect l="l" t="t" r="r" b="b"/>
            <a:pathLst>
              <a:path w="3496422" h="6858000">
                <a:moveTo>
                  <a:pt x="0" y="0"/>
                </a:moveTo>
                <a:lnTo>
                  <a:pt x="1873399" y="0"/>
                </a:lnTo>
                <a:lnTo>
                  <a:pt x="1895523" y="14997"/>
                </a:lnTo>
                <a:cubicBezTo>
                  <a:pt x="2922686" y="754641"/>
                  <a:pt x="3496422" y="2093192"/>
                  <a:pt x="3496422" y="3621656"/>
                </a:cubicBezTo>
                <a:cubicBezTo>
                  <a:pt x="3496422" y="4969131"/>
                  <a:pt x="2567697" y="5602839"/>
                  <a:pt x="1622072" y="6374814"/>
                </a:cubicBezTo>
                <a:cubicBezTo>
                  <a:pt x="1449869" y="6515397"/>
                  <a:pt x="1279242" y="6653108"/>
                  <a:pt x="1105424" y="6780599"/>
                </a:cubicBezTo>
                <a:lnTo>
                  <a:pt x="993668" y="6858000"/>
                </a:lnTo>
                <a:lnTo>
                  <a:pt x="0" y="6858000"/>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Freeform: Shape 17">
            <a:extLst>
              <a:ext uri="{FF2B5EF4-FFF2-40B4-BE49-F238E27FC236}">
                <a16:creationId xmlns:a16="http://schemas.microsoft.com/office/drawing/2014/main" id="{6C869923-8380-4244-9548-802C330638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75409" y="0"/>
            <a:ext cx="2529723" cy="6858000"/>
          </a:xfrm>
          <a:custGeom>
            <a:avLst/>
            <a:gdLst/>
            <a:ahLst/>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20" name="Freeform: Shape 19">
            <a:extLst>
              <a:ext uri="{FF2B5EF4-FFF2-40B4-BE49-F238E27FC236}">
                <a16:creationId xmlns:a16="http://schemas.microsoft.com/office/drawing/2014/main" id="{C06255F2-BC67-4DDE-B34E-AC4BA21838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55402" y="0"/>
            <a:ext cx="2536434" cy="6858000"/>
          </a:xfrm>
          <a:custGeom>
            <a:avLst/>
            <a:gdLst/>
            <a:ahLst/>
            <a:cxnLst/>
            <a:rect l="l" t="t" r="r" b="b"/>
            <a:pathLst>
              <a:path w="2536434" h="6858000">
                <a:moveTo>
                  <a:pt x="879731" y="0"/>
                </a:moveTo>
                <a:lnTo>
                  <a:pt x="913411" y="0"/>
                </a:lnTo>
                <a:lnTo>
                  <a:pt x="935535" y="14997"/>
                </a:lnTo>
                <a:cubicBezTo>
                  <a:pt x="1962698" y="754641"/>
                  <a:pt x="2536434" y="2093192"/>
                  <a:pt x="2536434" y="3621656"/>
                </a:cubicBezTo>
                <a:cubicBezTo>
                  <a:pt x="2536434" y="4969131"/>
                  <a:pt x="1607709" y="5602839"/>
                  <a:pt x="662084" y="6374814"/>
                </a:cubicBezTo>
                <a:cubicBezTo>
                  <a:pt x="489881" y="6515397"/>
                  <a:pt x="319254" y="6653108"/>
                  <a:pt x="145436" y="6780599"/>
                </a:cubicBezTo>
                <a:lnTo>
                  <a:pt x="33680"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22" name="Freeform: Shape 21">
            <a:extLst>
              <a:ext uri="{FF2B5EF4-FFF2-40B4-BE49-F238E27FC236}">
                <a16:creationId xmlns:a16="http://schemas.microsoft.com/office/drawing/2014/main" id="{55169443-FCCD-4C0A-8C69-18CD3FA096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4161" y="0"/>
            <a:ext cx="2261351" cy="6858000"/>
          </a:xfrm>
          <a:custGeom>
            <a:avLst/>
            <a:gdLst/>
            <a:ahLst/>
            <a:cxnLst/>
            <a:rect l="l" t="t" r="r" b="b"/>
            <a:pathLst>
              <a:path w="2521425" h="6858000">
                <a:moveTo>
                  <a:pt x="879731" y="0"/>
                </a:moveTo>
                <a:lnTo>
                  <a:pt x="898402" y="0"/>
                </a:lnTo>
                <a:lnTo>
                  <a:pt x="920526" y="14997"/>
                </a:lnTo>
                <a:cubicBezTo>
                  <a:pt x="1947689" y="754641"/>
                  <a:pt x="2521425" y="2093192"/>
                  <a:pt x="2521425" y="3621656"/>
                </a:cubicBezTo>
                <a:cubicBezTo>
                  <a:pt x="2521425" y="4969131"/>
                  <a:pt x="1592700" y="5602839"/>
                  <a:pt x="647075" y="6374814"/>
                </a:cubicBezTo>
                <a:cubicBezTo>
                  <a:pt x="474872" y="6515397"/>
                  <a:pt x="304245" y="6653108"/>
                  <a:pt x="130427" y="6780599"/>
                </a:cubicBezTo>
                <a:lnTo>
                  <a:pt x="18671"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useBgFill="1">
        <p:nvSpPr>
          <p:cNvPr id="24" name="Rectangle 23">
            <a:extLst>
              <a:ext uri="{FF2B5EF4-FFF2-40B4-BE49-F238E27FC236}">
                <a16:creationId xmlns:a16="http://schemas.microsoft.com/office/drawing/2014/main" id="{0DBF1ABE-8590-450D-BB49-BDDCCF3EEA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2" name="Title 1">
            <a:hlinkClick r:id="rId3"/>
            <a:extLst>
              <a:ext uri="{FF2B5EF4-FFF2-40B4-BE49-F238E27FC236}">
                <a16:creationId xmlns:a16="http://schemas.microsoft.com/office/drawing/2014/main" id="{12DF9E5E-4ACB-11DA-0AE9-7011CDAED617}"/>
              </a:ext>
            </a:extLst>
          </p:cNvPr>
          <p:cNvSpPr txBox="1">
            <a:spLocks/>
          </p:cNvSpPr>
          <p:nvPr/>
        </p:nvSpPr>
        <p:spPr>
          <a:xfrm>
            <a:off x="5774024" y="212942"/>
            <a:ext cx="5921189" cy="1127344"/>
          </a:xfrm>
          <a:prstGeom prst="rect">
            <a:avLst/>
          </a:prstGeom>
        </p:spPr>
        <p:txBody>
          <a:bodyPr vert="horz" lIns="109728" tIns="109728" rIns="109728" bIns="91440" rtlCol="0" anchor="b">
            <a:normAutofit/>
          </a:bodyPr>
          <a:lstStyle>
            <a:lvl1pPr algn="l" defTabSz="914400" rtl="0" eaLnBrk="1" latinLnBrk="0" hangingPunct="1">
              <a:lnSpc>
                <a:spcPct val="130000"/>
              </a:lnSpc>
              <a:spcBef>
                <a:spcPct val="0"/>
              </a:spcBef>
              <a:buNone/>
              <a:defRPr sz="3200" b="1" kern="1200" spc="150" baseline="0">
                <a:solidFill>
                  <a:schemeClr val="tx1">
                    <a:lumMod val="75000"/>
                    <a:lumOff val="25000"/>
                  </a:schemeClr>
                </a:solidFill>
                <a:latin typeface="+mj-lt"/>
                <a:ea typeface="+mj-ea"/>
                <a:cs typeface="+mj-cs"/>
              </a:defRPr>
            </a:lvl1pPr>
          </a:lstStyle>
          <a:p>
            <a:pPr>
              <a:lnSpc>
                <a:spcPct val="120000"/>
              </a:lnSpc>
              <a:spcAft>
                <a:spcPts val="600"/>
              </a:spcAft>
            </a:pPr>
            <a:r>
              <a:rPr lang="en-US" sz="5400" u="sng" dirty="0">
                <a:solidFill>
                  <a:schemeClr val="tx1">
                    <a:lumMod val="85000"/>
                    <a:lumOff val="15000"/>
                  </a:schemeClr>
                </a:solidFill>
                <a:latin typeface="Times New Roman" panose="02020603050405020304" pitchFamily="18" charset="0"/>
                <a:cs typeface="Times New Roman" panose="02020603050405020304" pitchFamily="18" charset="0"/>
              </a:rPr>
              <a:t>Group Breakout</a:t>
            </a:r>
          </a:p>
        </p:txBody>
      </p:sp>
      <p:sp>
        <p:nvSpPr>
          <p:cNvPr id="26" name="Freeform: Shape 25">
            <a:extLst>
              <a:ext uri="{FF2B5EF4-FFF2-40B4-BE49-F238E27FC236}">
                <a16:creationId xmlns:a16="http://schemas.microsoft.com/office/drawing/2014/main" id="{96CB0275-66F1-4491-93B8-121D0C7176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714" y="0"/>
            <a:ext cx="5205951" cy="6858000"/>
          </a:xfrm>
          <a:custGeom>
            <a:avLst/>
            <a:gdLst>
              <a:gd name="connsiteX0" fmla="*/ 0 w 5205951"/>
              <a:gd name="connsiteY0" fmla="*/ 0 h 6858000"/>
              <a:gd name="connsiteX1" fmla="*/ 1709529 w 5205951"/>
              <a:gd name="connsiteY1" fmla="*/ 0 h 6858000"/>
              <a:gd name="connsiteX2" fmla="*/ 2489695 w 5205951"/>
              <a:gd name="connsiteY2" fmla="*/ 0 h 6858000"/>
              <a:gd name="connsiteX3" fmla="*/ 3582928 w 5205951"/>
              <a:gd name="connsiteY3" fmla="*/ 0 h 6858000"/>
              <a:gd name="connsiteX4" fmla="*/ 3605052 w 5205951"/>
              <a:gd name="connsiteY4" fmla="*/ 14997 h 6858000"/>
              <a:gd name="connsiteX5" fmla="*/ 5205951 w 5205951"/>
              <a:gd name="connsiteY5" fmla="*/ 3621656 h 6858000"/>
              <a:gd name="connsiteX6" fmla="*/ 3331601 w 5205951"/>
              <a:gd name="connsiteY6" fmla="*/ 6374814 h 6858000"/>
              <a:gd name="connsiteX7" fmla="*/ 2814953 w 5205951"/>
              <a:gd name="connsiteY7" fmla="*/ 6780599 h 6858000"/>
              <a:gd name="connsiteX8" fmla="*/ 2703197 w 5205951"/>
              <a:gd name="connsiteY8" fmla="*/ 6858000 h 6858000"/>
              <a:gd name="connsiteX9" fmla="*/ 2489695 w 5205951"/>
              <a:gd name="connsiteY9" fmla="*/ 6858000 h 6858000"/>
              <a:gd name="connsiteX10" fmla="*/ 1709529 w 5205951"/>
              <a:gd name="connsiteY10" fmla="*/ 6858000 h 6858000"/>
              <a:gd name="connsiteX11" fmla="*/ 0 w 5205951"/>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205951" h="6858000">
                <a:moveTo>
                  <a:pt x="0" y="0"/>
                </a:moveTo>
                <a:lnTo>
                  <a:pt x="1709529" y="0"/>
                </a:lnTo>
                <a:lnTo>
                  <a:pt x="2489695" y="0"/>
                </a:lnTo>
                <a:lnTo>
                  <a:pt x="3582928" y="0"/>
                </a:lnTo>
                <a:lnTo>
                  <a:pt x="3605052" y="14997"/>
                </a:lnTo>
                <a:cubicBezTo>
                  <a:pt x="4632215" y="754641"/>
                  <a:pt x="5205951" y="2093192"/>
                  <a:pt x="5205951" y="3621656"/>
                </a:cubicBezTo>
                <a:cubicBezTo>
                  <a:pt x="5205951" y="4969131"/>
                  <a:pt x="4277226" y="5602839"/>
                  <a:pt x="3331601" y="6374814"/>
                </a:cubicBezTo>
                <a:cubicBezTo>
                  <a:pt x="3159398" y="6515397"/>
                  <a:pt x="2988771" y="6653108"/>
                  <a:pt x="2814953" y="6780599"/>
                </a:cubicBezTo>
                <a:lnTo>
                  <a:pt x="2703197" y="6858000"/>
                </a:lnTo>
                <a:lnTo>
                  <a:pt x="2489695" y="6858000"/>
                </a:lnTo>
                <a:lnTo>
                  <a:pt x="1709529" y="6858000"/>
                </a:lnTo>
                <a:lnTo>
                  <a:pt x="0" y="6858000"/>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8" name="Freeform: Shape 27">
            <a:extLst>
              <a:ext uri="{FF2B5EF4-FFF2-40B4-BE49-F238E27FC236}">
                <a16:creationId xmlns:a16="http://schemas.microsoft.com/office/drawing/2014/main" id="{18D32C3D-8F76-4E99-BE56-0836CC38CC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84938" y="0"/>
            <a:ext cx="2529723" cy="6858000"/>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pic>
        <p:nvPicPr>
          <p:cNvPr id="3" name="Picture 2">
            <a:extLst>
              <a:ext uri="{FF2B5EF4-FFF2-40B4-BE49-F238E27FC236}">
                <a16:creationId xmlns:a16="http://schemas.microsoft.com/office/drawing/2014/main" id="{FAC305F9-622A-E847-3206-B66C225A84AB}"/>
              </a:ext>
            </a:extLst>
          </p:cNvPr>
          <p:cNvPicPr>
            <a:picLocks noChangeAspect="1"/>
          </p:cNvPicPr>
          <p:nvPr/>
        </p:nvPicPr>
        <p:blipFill>
          <a:blip r:embed="rId4">
            <a:extLst>
              <a:ext uri="{28A0092B-C50C-407E-A947-70E740481C1C}">
                <a14:useLocalDpi xmlns:a14="http://schemas.microsoft.com/office/drawing/2010/main" val="0"/>
              </a:ext>
            </a:extLst>
          </a:blip>
          <a:srcRect l="13228" r="13383"/>
          <a:stretch>
            <a:fillRect/>
          </a:stretch>
        </p:blipFill>
        <p:spPr>
          <a:xfrm>
            <a:off x="153" y="10"/>
            <a:ext cx="5033023" cy="6857990"/>
          </a:xfrm>
          <a:custGeom>
            <a:avLst/>
            <a:gdLst/>
            <a:ahLst/>
            <a:cxnLst/>
            <a:rect l="l" t="t" r="r" b="b"/>
            <a:pathLst>
              <a:path w="4710787" h="6858000">
                <a:moveTo>
                  <a:pt x="0" y="0"/>
                </a:moveTo>
                <a:lnTo>
                  <a:pt x="1214365" y="0"/>
                </a:lnTo>
                <a:lnTo>
                  <a:pt x="1994531" y="0"/>
                </a:lnTo>
                <a:lnTo>
                  <a:pt x="3087764" y="0"/>
                </a:lnTo>
                <a:lnTo>
                  <a:pt x="3109888" y="14997"/>
                </a:lnTo>
                <a:cubicBezTo>
                  <a:pt x="4137051" y="754641"/>
                  <a:pt x="4710787" y="2093192"/>
                  <a:pt x="4710787" y="3621656"/>
                </a:cubicBezTo>
                <a:cubicBezTo>
                  <a:pt x="4710787" y="4969131"/>
                  <a:pt x="3782062" y="5602839"/>
                  <a:pt x="2836437" y="6374814"/>
                </a:cubicBezTo>
                <a:cubicBezTo>
                  <a:pt x="2664234" y="6515397"/>
                  <a:pt x="2493607" y="6653108"/>
                  <a:pt x="2319789" y="6780599"/>
                </a:cubicBezTo>
                <a:lnTo>
                  <a:pt x="2208033" y="6858000"/>
                </a:lnTo>
                <a:lnTo>
                  <a:pt x="1994531" y="6858000"/>
                </a:lnTo>
                <a:lnTo>
                  <a:pt x="1214365" y="6858000"/>
                </a:lnTo>
                <a:lnTo>
                  <a:pt x="0" y="6858000"/>
                </a:lnTo>
                <a:close/>
              </a:path>
            </a:pathLst>
          </a:custGeom>
        </p:spPr>
      </p:pic>
      <p:sp>
        <p:nvSpPr>
          <p:cNvPr id="30" name="Freeform: Shape 29">
            <a:extLst>
              <a:ext uri="{FF2B5EF4-FFF2-40B4-BE49-F238E27FC236}">
                <a16:creationId xmlns:a16="http://schemas.microsoft.com/office/drawing/2014/main" id="{70766076-46F5-42D5-A773-2B3BEF2B8B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925575" y="0"/>
            <a:ext cx="2486322" cy="6858000"/>
          </a:xfrm>
          <a:custGeom>
            <a:avLst/>
            <a:gdLst>
              <a:gd name="connsiteX0" fmla="*/ 879731 w 2521425"/>
              <a:gd name="connsiteY0" fmla="*/ 0 h 6858000"/>
              <a:gd name="connsiteX1" fmla="*/ 898402 w 2521425"/>
              <a:gd name="connsiteY1" fmla="*/ 0 h 6858000"/>
              <a:gd name="connsiteX2" fmla="*/ 920526 w 2521425"/>
              <a:gd name="connsiteY2" fmla="*/ 14997 h 6858000"/>
              <a:gd name="connsiteX3" fmla="*/ 2521425 w 2521425"/>
              <a:gd name="connsiteY3" fmla="*/ 3621656 h 6858000"/>
              <a:gd name="connsiteX4" fmla="*/ 647075 w 2521425"/>
              <a:gd name="connsiteY4" fmla="*/ 6374814 h 6858000"/>
              <a:gd name="connsiteX5" fmla="*/ 130427 w 2521425"/>
              <a:gd name="connsiteY5" fmla="*/ 6780599 h 6858000"/>
              <a:gd name="connsiteX6" fmla="*/ 18671 w 2521425"/>
              <a:gd name="connsiteY6" fmla="*/ 6858000 h 6858000"/>
              <a:gd name="connsiteX7" fmla="*/ 0 w 2521425"/>
              <a:gd name="connsiteY7" fmla="*/ 6858000 h 6858000"/>
              <a:gd name="connsiteX8" fmla="*/ 111756 w 2521425"/>
              <a:gd name="connsiteY8" fmla="*/ 6780599 h 6858000"/>
              <a:gd name="connsiteX9" fmla="*/ 628404 w 2521425"/>
              <a:gd name="connsiteY9" fmla="*/ 6374814 h 6858000"/>
              <a:gd name="connsiteX10" fmla="*/ 2502754 w 2521425"/>
              <a:gd name="connsiteY10" fmla="*/ 3621656 h 6858000"/>
              <a:gd name="connsiteX11" fmla="*/ 901855 w 2521425"/>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1425" h="6858000">
                <a:moveTo>
                  <a:pt x="879731" y="0"/>
                </a:moveTo>
                <a:lnTo>
                  <a:pt x="898402" y="0"/>
                </a:lnTo>
                <a:lnTo>
                  <a:pt x="920526" y="14997"/>
                </a:lnTo>
                <a:cubicBezTo>
                  <a:pt x="1947689" y="754641"/>
                  <a:pt x="2521425" y="2093192"/>
                  <a:pt x="2521425" y="3621656"/>
                </a:cubicBezTo>
                <a:cubicBezTo>
                  <a:pt x="2521425" y="4969131"/>
                  <a:pt x="1592700" y="5602839"/>
                  <a:pt x="647075" y="6374814"/>
                </a:cubicBezTo>
                <a:cubicBezTo>
                  <a:pt x="474872" y="6515397"/>
                  <a:pt x="304245" y="6653108"/>
                  <a:pt x="130427" y="6780599"/>
                </a:cubicBezTo>
                <a:lnTo>
                  <a:pt x="18671"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4" name="Title 1">
            <a:hlinkClick r:id="rId3"/>
            <a:extLst>
              <a:ext uri="{FF2B5EF4-FFF2-40B4-BE49-F238E27FC236}">
                <a16:creationId xmlns:a16="http://schemas.microsoft.com/office/drawing/2014/main" id="{F28E6030-9F2C-88B1-AB49-245258F24CD2}"/>
              </a:ext>
            </a:extLst>
          </p:cNvPr>
          <p:cNvSpPr txBox="1">
            <a:spLocks/>
          </p:cNvSpPr>
          <p:nvPr/>
        </p:nvSpPr>
        <p:spPr>
          <a:xfrm>
            <a:off x="6417392" y="1769807"/>
            <a:ext cx="5743894" cy="3646893"/>
          </a:xfrm>
          <a:prstGeom prst="rect">
            <a:avLst/>
          </a:prstGeom>
        </p:spPr>
        <p:txBody>
          <a:bodyPr vert="horz" lIns="109728" tIns="109728" rIns="109728" bIns="91440" rtlCol="0" anchor="b">
            <a:normAutofit/>
          </a:bodyPr>
          <a:lstStyle>
            <a:lvl1pPr algn="l" defTabSz="914400" rtl="0" eaLnBrk="1" latinLnBrk="0" hangingPunct="1">
              <a:lnSpc>
                <a:spcPct val="130000"/>
              </a:lnSpc>
              <a:spcBef>
                <a:spcPct val="0"/>
              </a:spcBef>
              <a:buNone/>
              <a:defRPr sz="3200" b="1" kern="1200" spc="150" baseline="0">
                <a:solidFill>
                  <a:schemeClr val="tx1">
                    <a:lumMod val="75000"/>
                    <a:lumOff val="25000"/>
                  </a:schemeClr>
                </a:solidFill>
                <a:latin typeface="+mj-lt"/>
                <a:ea typeface="+mj-ea"/>
                <a:cs typeface="+mj-cs"/>
              </a:defRPr>
            </a:lvl1pPr>
          </a:lstStyle>
          <a:p>
            <a:pPr marL="342900" indent="-342900">
              <a:lnSpc>
                <a:spcPct val="120000"/>
              </a:lnSpc>
              <a:spcAft>
                <a:spcPts val="600"/>
              </a:spcAft>
              <a:buFont typeface="Arial" panose="020B0604020202020204" pitchFamily="34" charset="0"/>
              <a:buChar char="•"/>
            </a:pPr>
            <a:r>
              <a:rPr lang="en-US" dirty="0">
                <a:solidFill>
                  <a:schemeClr val="tx1">
                    <a:lumMod val="85000"/>
                    <a:lumOff val="15000"/>
                  </a:schemeClr>
                </a:solidFill>
                <a:latin typeface="Times New Roman" panose="02020603050405020304" pitchFamily="18" charset="0"/>
                <a:cs typeface="Times New Roman" panose="02020603050405020304" pitchFamily="18" charset="0"/>
              </a:rPr>
              <a:t>Evaluate Student Work</a:t>
            </a:r>
          </a:p>
          <a:p>
            <a:pPr marL="342900" indent="-342900">
              <a:lnSpc>
                <a:spcPct val="120000"/>
              </a:lnSpc>
              <a:spcAft>
                <a:spcPts val="600"/>
              </a:spcAft>
              <a:buFont typeface="Arial" panose="020B0604020202020204" pitchFamily="34" charset="0"/>
              <a:buChar char="•"/>
            </a:pPr>
            <a:r>
              <a:rPr lang="en-US" dirty="0">
                <a:solidFill>
                  <a:schemeClr val="tx1">
                    <a:lumMod val="85000"/>
                    <a:lumOff val="15000"/>
                  </a:schemeClr>
                </a:solidFill>
                <a:latin typeface="Times New Roman" panose="02020603050405020304" pitchFamily="18" charset="0"/>
                <a:cs typeface="Times New Roman" panose="02020603050405020304" pitchFamily="18" charset="0"/>
              </a:rPr>
              <a:t>Use Question Guide</a:t>
            </a:r>
          </a:p>
          <a:p>
            <a:pPr marL="342900" indent="-342900">
              <a:lnSpc>
                <a:spcPct val="120000"/>
              </a:lnSpc>
              <a:spcAft>
                <a:spcPts val="600"/>
              </a:spcAft>
              <a:buFont typeface="Arial" panose="020B0604020202020204" pitchFamily="34" charset="0"/>
              <a:buChar char="•"/>
            </a:pPr>
            <a:r>
              <a:rPr lang="en-US" dirty="0">
                <a:solidFill>
                  <a:schemeClr val="tx1">
                    <a:lumMod val="85000"/>
                    <a:lumOff val="15000"/>
                  </a:schemeClr>
                </a:solidFill>
                <a:latin typeface="Times New Roman" panose="02020603050405020304" pitchFamily="18" charset="0"/>
                <a:cs typeface="Times New Roman" panose="02020603050405020304" pitchFamily="18" charset="0"/>
              </a:rPr>
              <a:t>Use EF Skills Cheat Sheet</a:t>
            </a:r>
          </a:p>
          <a:p>
            <a:pPr marL="342900" indent="-342900">
              <a:lnSpc>
                <a:spcPct val="120000"/>
              </a:lnSpc>
              <a:spcAft>
                <a:spcPts val="600"/>
              </a:spcAft>
              <a:buFont typeface="Arial" panose="020B0604020202020204" pitchFamily="34" charset="0"/>
              <a:buChar char="•"/>
            </a:pPr>
            <a:r>
              <a:rPr lang="en-US" dirty="0">
                <a:solidFill>
                  <a:schemeClr val="tx1">
                    <a:lumMod val="85000"/>
                    <a:lumOff val="15000"/>
                  </a:schemeClr>
                </a:solidFill>
                <a:latin typeface="Times New Roman" panose="02020603050405020304" pitchFamily="18" charset="0"/>
                <a:cs typeface="Times New Roman" panose="02020603050405020304" pitchFamily="18" charset="0"/>
              </a:rPr>
              <a:t>Prepare to share out </a:t>
            </a:r>
          </a:p>
          <a:p>
            <a:pPr marL="342900" indent="-342900">
              <a:lnSpc>
                <a:spcPct val="120000"/>
              </a:lnSpc>
              <a:spcAft>
                <a:spcPts val="600"/>
              </a:spcAft>
              <a:buFont typeface="Arial" panose="020B0604020202020204" pitchFamily="34" charset="0"/>
              <a:buChar char="•"/>
            </a:pPr>
            <a:endParaRPr lang="en-US" sz="2400" dirty="0">
              <a:solidFill>
                <a:schemeClr val="tx1">
                  <a:lumMod val="85000"/>
                  <a:lumOff val="1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090726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6A8576-37A8-97C9-8C7C-95BA2DFC6597}"/>
              </a:ext>
            </a:extLst>
          </p:cNvPr>
          <p:cNvSpPr txBox="1">
            <a:spLocks/>
          </p:cNvSpPr>
          <p:nvPr/>
        </p:nvSpPr>
        <p:spPr>
          <a:xfrm>
            <a:off x="3949331" y="112160"/>
            <a:ext cx="4293338" cy="935102"/>
          </a:xfrm>
          <a:prstGeom prst="rect">
            <a:avLst/>
          </a:prstGeom>
        </p:spPr>
        <p:txBody>
          <a:bodyPr vert="horz" lIns="109728" tIns="109728" rIns="109728" bIns="91440" rtlCol="0" anchor="b">
            <a:noAutofit/>
          </a:bodyPr>
          <a:lstStyle>
            <a:lvl1pPr algn="l" defTabSz="914400" rtl="0" eaLnBrk="1" latinLnBrk="0" hangingPunct="1">
              <a:lnSpc>
                <a:spcPct val="130000"/>
              </a:lnSpc>
              <a:spcBef>
                <a:spcPct val="0"/>
              </a:spcBef>
              <a:buNone/>
              <a:defRPr sz="3200" b="1" kern="1200" spc="150" baseline="0">
                <a:solidFill>
                  <a:schemeClr val="tx1">
                    <a:lumMod val="75000"/>
                    <a:lumOff val="25000"/>
                  </a:schemeClr>
                </a:solidFill>
                <a:latin typeface="+mj-lt"/>
                <a:ea typeface="+mj-ea"/>
                <a:cs typeface="+mj-cs"/>
              </a:defRPr>
            </a:lvl1pPr>
          </a:lstStyle>
          <a:p>
            <a:pPr algn="ctr">
              <a:lnSpc>
                <a:spcPct val="100000"/>
              </a:lnSpc>
            </a:pPr>
            <a:r>
              <a:rPr lang="en-US" sz="4400" u="sng" dirty="0">
                <a:latin typeface="Times New Roman" panose="02020603050405020304" pitchFamily="18" charset="0"/>
                <a:cs typeface="Times New Roman" panose="02020603050405020304" pitchFamily="18" charset="0"/>
              </a:rPr>
              <a:t>Evaluation Tool</a:t>
            </a:r>
          </a:p>
        </p:txBody>
      </p:sp>
      <p:pic>
        <p:nvPicPr>
          <p:cNvPr id="4" name="Picture 3">
            <a:extLst>
              <a:ext uri="{FF2B5EF4-FFF2-40B4-BE49-F238E27FC236}">
                <a16:creationId xmlns:a16="http://schemas.microsoft.com/office/drawing/2014/main" id="{F0ED7CA0-0420-0293-8F5F-79322BA8E605}"/>
              </a:ext>
            </a:extLst>
          </p:cNvPr>
          <p:cNvPicPr>
            <a:picLocks noChangeAspect="1"/>
          </p:cNvPicPr>
          <p:nvPr/>
        </p:nvPicPr>
        <p:blipFill>
          <a:blip r:embed="rId3"/>
          <a:stretch>
            <a:fillRect/>
          </a:stretch>
        </p:blipFill>
        <p:spPr>
          <a:xfrm>
            <a:off x="950888" y="1716110"/>
            <a:ext cx="10290224" cy="3498676"/>
          </a:xfrm>
          <a:prstGeom prst="rect">
            <a:avLst/>
          </a:prstGeom>
        </p:spPr>
      </p:pic>
    </p:spTree>
    <p:extLst>
      <p:ext uri="{BB962C8B-B14F-4D97-AF65-F5344CB8AC3E}">
        <p14:creationId xmlns:p14="http://schemas.microsoft.com/office/powerpoint/2010/main" val="40921420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9F72B7C8-DA15-E682-F401-565E0BD620E0}"/>
            </a:ext>
          </a:extLst>
        </p:cNvPr>
        <p:cNvGrpSpPr/>
        <p:nvPr/>
      </p:nvGrpSpPr>
      <p:grpSpPr>
        <a:xfrm>
          <a:off x="0" y="0"/>
          <a:ext cx="0" cy="0"/>
          <a:chOff x="0" y="0"/>
          <a:chExt cx="0" cy="0"/>
        </a:xfrm>
      </p:grpSpPr>
      <p:sp useBgFill="1">
        <p:nvSpPr>
          <p:cNvPr id="86" name="Rectangle 85">
            <a:extLst>
              <a:ext uri="{FF2B5EF4-FFF2-40B4-BE49-F238E27FC236}">
                <a16:creationId xmlns:a16="http://schemas.microsoft.com/office/drawing/2014/main" id="{8ED516CA-FC85-6011-8305-069B66ADA4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3"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pic>
        <p:nvPicPr>
          <p:cNvPr id="65" name="Graphic 64" descr="Head with Gears">
            <a:extLst>
              <a:ext uri="{FF2B5EF4-FFF2-40B4-BE49-F238E27FC236}">
                <a16:creationId xmlns:a16="http://schemas.microsoft.com/office/drawing/2014/main" id="{92C9E298-7DB8-5486-6AB4-D823CF018BDD}"/>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1189974"/>
            <a:ext cx="4035584" cy="4035584"/>
          </a:xfrm>
          <a:prstGeom prst="rect">
            <a:avLst/>
          </a:prstGeom>
        </p:spPr>
      </p:pic>
      <p:sp>
        <p:nvSpPr>
          <p:cNvPr id="5" name="TextBox 4">
            <a:extLst>
              <a:ext uri="{FF2B5EF4-FFF2-40B4-BE49-F238E27FC236}">
                <a16:creationId xmlns:a16="http://schemas.microsoft.com/office/drawing/2014/main" id="{AF39BA7A-F52B-4154-ADBC-C004C6DC15A5}"/>
              </a:ext>
            </a:extLst>
          </p:cNvPr>
          <p:cNvSpPr txBox="1"/>
          <p:nvPr/>
        </p:nvSpPr>
        <p:spPr>
          <a:xfrm>
            <a:off x="4416527" y="444147"/>
            <a:ext cx="7037424" cy="1015663"/>
          </a:xfrm>
          <a:prstGeom prst="rect">
            <a:avLst/>
          </a:prstGeom>
          <a:noFill/>
        </p:spPr>
        <p:txBody>
          <a:bodyPr wrap="square" rtlCol="0">
            <a:spAutoFit/>
          </a:bodyPr>
          <a:lstStyle/>
          <a:p>
            <a:r>
              <a:rPr lang="en-US" sz="6000" dirty="0">
                <a:latin typeface="Times New Roman" panose="02020603050405020304" pitchFamily="18" charset="0"/>
                <a:cs typeface="Times New Roman" panose="02020603050405020304" pitchFamily="18" charset="0"/>
              </a:rPr>
              <a:t>Cognitive Strategies</a:t>
            </a:r>
          </a:p>
        </p:txBody>
      </p:sp>
      <p:sp>
        <p:nvSpPr>
          <p:cNvPr id="6" name="TextBox 5">
            <a:extLst>
              <a:ext uri="{FF2B5EF4-FFF2-40B4-BE49-F238E27FC236}">
                <a16:creationId xmlns:a16="http://schemas.microsoft.com/office/drawing/2014/main" id="{6823CDE0-516A-2C85-CE06-9E75FEEC908C}"/>
              </a:ext>
            </a:extLst>
          </p:cNvPr>
          <p:cNvSpPr txBox="1"/>
          <p:nvPr/>
        </p:nvSpPr>
        <p:spPr>
          <a:xfrm>
            <a:off x="5344325" y="1728592"/>
            <a:ext cx="5624186" cy="830997"/>
          </a:xfrm>
          <a:prstGeom prst="rect">
            <a:avLst/>
          </a:prstGeom>
          <a:noFill/>
        </p:spPr>
        <p:txBody>
          <a:bodyPr wrap="square" rtlCol="0">
            <a:spAutoFit/>
          </a:bodyPr>
          <a:lstStyle/>
          <a:p>
            <a:pPr marL="342900" indent="-34290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The tools or processes used to complete a task or solve a problem.</a:t>
            </a:r>
          </a:p>
        </p:txBody>
      </p:sp>
      <p:sp>
        <p:nvSpPr>
          <p:cNvPr id="8" name="TextBox 7">
            <a:extLst>
              <a:ext uri="{FF2B5EF4-FFF2-40B4-BE49-F238E27FC236}">
                <a16:creationId xmlns:a16="http://schemas.microsoft.com/office/drawing/2014/main" id="{1FE0C147-55A5-BDD0-66CD-F41D842286A6}"/>
              </a:ext>
            </a:extLst>
          </p:cNvPr>
          <p:cNvSpPr txBox="1"/>
          <p:nvPr/>
        </p:nvSpPr>
        <p:spPr>
          <a:xfrm>
            <a:off x="4416527" y="3445584"/>
            <a:ext cx="7037424" cy="1015663"/>
          </a:xfrm>
          <a:prstGeom prst="rect">
            <a:avLst/>
          </a:prstGeom>
          <a:noFill/>
        </p:spPr>
        <p:txBody>
          <a:bodyPr wrap="square" rtlCol="0">
            <a:spAutoFit/>
          </a:bodyPr>
          <a:lstStyle/>
          <a:p>
            <a:r>
              <a:rPr lang="en-US" sz="6000" dirty="0">
                <a:latin typeface="Times New Roman" panose="02020603050405020304" pitchFamily="18" charset="0"/>
                <a:cs typeface="Times New Roman" panose="02020603050405020304" pitchFamily="18" charset="0"/>
              </a:rPr>
              <a:t>Metacognition</a:t>
            </a:r>
          </a:p>
        </p:txBody>
      </p:sp>
      <p:sp>
        <p:nvSpPr>
          <p:cNvPr id="13" name="TextBox 12">
            <a:extLst>
              <a:ext uri="{FF2B5EF4-FFF2-40B4-BE49-F238E27FC236}">
                <a16:creationId xmlns:a16="http://schemas.microsoft.com/office/drawing/2014/main" id="{615562EC-FA0B-3137-ECDD-34E675C67F99}"/>
              </a:ext>
            </a:extLst>
          </p:cNvPr>
          <p:cNvSpPr txBox="1"/>
          <p:nvPr/>
        </p:nvSpPr>
        <p:spPr>
          <a:xfrm>
            <a:off x="5344325" y="4686822"/>
            <a:ext cx="5624186" cy="461665"/>
          </a:xfrm>
          <a:prstGeom prst="rect">
            <a:avLst/>
          </a:prstGeom>
          <a:noFill/>
        </p:spPr>
        <p:txBody>
          <a:bodyPr wrap="square" rtlCol="0">
            <a:spAutoFit/>
          </a:bodyPr>
          <a:lstStyle/>
          <a:p>
            <a:pPr marL="342900" indent="-34290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Assessment of one’s cognitive strategies. </a:t>
            </a:r>
          </a:p>
        </p:txBody>
      </p:sp>
    </p:spTree>
    <p:extLst>
      <p:ext uri="{BB962C8B-B14F-4D97-AF65-F5344CB8AC3E}">
        <p14:creationId xmlns:p14="http://schemas.microsoft.com/office/powerpoint/2010/main" val="14265584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DCA2975D-7CAD-949A-D336-2966591195E7}"/>
            </a:ext>
          </a:extLst>
        </p:cNvPr>
        <p:cNvGrpSpPr/>
        <p:nvPr/>
      </p:nvGrpSpPr>
      <p:grpSpPr>
        <a:xfrm>
          <a:off x="0" y="0"/>
          <a:ext cx="0" cy="0"/>
          <a:chOff x="0" y="0"/>
          <a:chExt cx="0" cy="0"/>
        </a:xfrm>
      </p:grpSpPr>
      <p:sp useBgFill="1">
        <p:nvSpPr>
          <p:cNvPr id="86" name="Rectangle 85">
            <a:extLst>
              <a:ext uri="{FF2B5EF4-FFF2-40B4-BE49-F238E27FC236}">
                <a16:creationId xmlns:a16="http://schemas.microsoft.com/office/drawing/2014/main" id="{B032547B-EF8C-6E16-6C9C-B0E739A465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3"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pic>
        <p:nvPicPr>
          <p:cNvPr id="5" name="Picture 4">
            <a:extLst>
              <a:ext uri="{FF2B5EF4-FFF2-40B4-BE49-F238E27FC236}">
                <a16:creationId xmlns:a16="http://schemas.microsoft.com/office/drawing/2014/main" id="{02C5510D-53D7-726F-1FE5-766116C7D1A5}"/>
              </a:ext>
            </a:extLst>
          </p:cNvPr>
          <p:cNvPicPr>
            <a:picLocks noChangeAspect="1"/>
          </p:cNvPicPr>
          <p:nvPr/>
        </p:nvPicPr>
        <p:blipFill>
          <a:blip r:embed="rId3"/>
          <a:srcRect l="4693" t="23875" r="3765" b="33268"/>
          <a:stretch>
            <a:fillRect/>
          </a:stretch>
        </p:blipFill>
        <p:spPr>
          <a:xfrm>
            <a:off x="450751" y="741369"/>
            <a:ext cx="11290498" cy="5375261"/>
          </a:xfrm>
          <a:prstGeom prst="rect">
            <a:avLst/>
          </a:prstGeom>
        </p:spPr>
      </p:pic>
    </p:spTree>
    <p:extLst>
      <p:ext uri="{BB962C8B-B14F-4D97-AF65-F5344CB8AC3E}">
        <p14:creationId xmlns:p14="http://schemas.microsoft.com/office/powerpoint/2010/main" val="3706474174"/>
      </p:ext>
    </p:extLst>
  </p:cSld>
  <p:clrMapOvr>
    <a:masterClrMapping/>
  </p:clrMapOvr>
</p:sld>
</file>

<file path=ppt/theme/theme1.xml><?xml version="1.0" encoding="utf-8"?>
<a:theme xmlns:a="http://schemas.openxmlformats.org/drawingml/2006/main" name="SketchLinesVTI">
  <a:themeElements>
    <a:clrScheme name="SketchLines">
      <a:dk1>
        <a:sysClr val="windowText" lastClr="000000"/>
      </a:dk1>
      <a:lt1>
        <a:sysClr val="window" lastClr="FFFFFF"/>
      </a:lt1>
      <a:dk2>
        <a:srgbClr val="564E4E"/>
      </a:dk2>
      <a:lt2>
        <a:srgbClr val="EEEBE2"/>
      </a:lt2>
      <a:accent1>
        <a:srgbClr val="E54837"/>
      </a:accent1>
      <a:accent2>
        <a:srgbClr val="947F53"/>
      </a:accent2>
      <a:accent3>
        <a:srgbClr val="BE8D64"/>
      </a:accent3>
      <a:accent4>
        <a:srgbClr val="E0C171"/>
      </a:accent4>
      <a:accent5>
        <a:srgbClr val="968572"/>
      </a:accent5>
      <a:accent6>
        <a:srgbClr val="855D5D"/>
      </a:accent6>
      <a:hlink>
        <a:srgbClr val="CC9900"/>
      </a:hlink>
      <a:folHlink>
        <a:srgbClr val="96A9A9"/>
      </a:folHlink>
    </a:clrScheme>
    <a:fontScheme name="Custom 7">
      <a:majorFont>
        <a:latin typeface="Meiryo"/>
        <a:ea typeface=""/>
        <a:cs typeface=""/>
      </a:majorFont>
      <a:minorFont>
        <a:latin typeface="Meiryo"/>
        <a:ea typeface=""/>
        <a:cs typeface=""/>
      </a:minorFont>
    </a:fontScheme>
    <a:fmtScheme name="Feathered">
      <a:fillStyleLst>
        <a:solidFill>
          <a:schemeClr val="phClr"/>
        </a:solidFill>
        <a:solidFill>
          <a:schemeClr val="phClr">
            <a:tint val="67000"/>
            <a:satMod val="105000"/>
          </a:schemeClr>
        </a:solidFill>
        <a:gradFill rotWithShape="1">
          <a:gsLst>
            <a:gs pos="0">
              <a:schemeClr val="phClr">
                <a:tint val="94000"/>
                <a:satMod val="103000"/>
                <a:lumMod val="102000"/>
              </a:schemeClr>
            </a:gs>
            <a:gs pos="50000">
              <a:schemeClr val="phClr">
                <a:shade val="100000"/>
                <a:satMod val="110000"/>
                <a:lumMod val="100000"/>
              </a:schemeClr>
            </a:gs>
            <a:gs pos="100000">
              <a:schemeClr val="phClr">
                <a:shade val="70000"/>
                <a:satMod val="120000"/>
                <a:lumMod val="99000"/>
              </a:schemeClr>
            </a:gs>
          </a:gsLst>
          <a:path path="circle">
            <a:fillToRect l="100000" t="100000" r="100000" b="100000"/>
          </a:path>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tint val="50000"/>
              <a:shade val="83000"/>
            </a:schemeClr>
          </a:solidFill>
          <a:prstDash val="solid"/>
        </a:ln>
      </a:lnStyleLst>
      <a:effectStyleLst>
        <a:effectStyle>
          <a:effectLst/>
        </a:effectStyle>
        <a:effectStyle>
          <a:effectLst/>
        </a:effectStyle>
        <a:effectStyle>
          <a:effectLst>
            <a:outerShdw blurRad="57150" dist="25400" dir="5400000" algn="ctr" rotWithShape="0">
              <a:srgbClr val="000000">
                <a:alpha val="20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etchLinesVTI" id="{8C0B0F05-C8D0-4078-9615-83E590287484}" vid="{43A7BC57-C1E3-4EE6-BDBC-5422DD574AF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D1EDDFAA-C712-FD42-BE7E-63756C81C854}">
  <we:reference id="f5f369e5-aa35-49d7-ad7b-638152ddb008" version="1.0.0.1" store="EXCatalog" storeType="EXCatalog"/>
  <we:alternateReferences>
    <we:reference id="WA200010001" version="1.0.0.1" store="en-US" storeType="OMEX"/>
  </we:alternateReferences>
  <we:properties>
    <we:property name="claude.fileId" value="&quot;2bbaa3fd-9b3d-485c-a9fb-1caa99717a05&quot;"/>
  </we:properties>
  <we:bindings/>
  <we:snapshot xmlns:r="http://schemas.openxmlformats.org/officeDocument/2006/relationships"/>
</we:webextension>
</file>

<file path=docMetadata/LabelInfo.xml><?xml version="1.0" encoding="utf-8"?>
<clbl:labelList xmlns:clbl="http://schemas.microsoft.com/office/2020/mipLabelMetadata">
  <clbl:label id="{4278a402-1a9e-4eb9-8414-ffb55a5fcf1e}" enabled="0" method="" siteId="{4278a402-1a9e-4eb9-8414-ffb55a5fcf1e}" removed="1"/>
</clbl:labelList>
</file>

<file path=docProps/app.xml><?xml version="1.0" encoding="utf-8"?>
<Properties xmlns="http://schemas.openxmlformats.org/officeDocument/2006/extended-properties" xmlns:vt="http://schemas.openxmlformats.org/officeDocument/2006/docPropsVTypes">
  <Template>Frame</Template>
  <TotalTime>192</TotalTime>
  <Words>812</Words>
  <Application>Microsoft Macintosh PowerPoint</Application>
  <PresentationFormat>Widescreen</PresentationFormat>
  <Paragraphs>88</Paragraphs>
  <Slides>14</Slides>
  <Notes>12</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Meiryo</vt:lpstr>
      <vt:lpstr>Aptos</vt:lpstr>
      <vt:lpstr>Arial</vt:lpstr>
      <vt:lpstr>Corbel</vt:lpstr>
      <vt:lpstr>Times New Roman</vt:lpstr>
      <vt:lpstr>SketchLinesVTI</vt:lpstr>
      <vt:lpstr>Welcome and Introductions</vt:lpstr>
      <vt:lpstr>Three Main Executive Functions</vt:lpstr>
      <vt:lpstr>What do students need Executive Functioning Skills for?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David C Stablein</dc:creator>
  <cp:lastModifiedBy>David C Stablein</cp:lastModifiedBy>
  <cp:revision>2</cp:revision>
  <dcterms:created xsi:type="dcterms:W3CDTF">2026-06-22T15:19:02Z</dcterms:created>
  <dcterms:modified xsi:type="dcterms:W3CDTF">2026-06-24T16:37:51Z</dcterms:modified>
</cp:coreProperties>
</file>