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0" r:id="rId1"/>
  </p:sldMasterIdLst>
  <p:notesMasterIdLst>
    <p:notesMasterId r:id="rId16"/>
  </p:notesMasterIdLst>
  <p:sldIdLst>
    <p:sldId id="256" r:id="rId2"/>
    <p:sldId id="257" r:id="rId3"/>
    <p:sldId id="259" r:id="rId4"/>
    <p:sldId id="264" r:id="rId5"/>
    <p:sldId id="265" r:id="rId6"/>
    <p:sldId id="266" r:id="rId7"/>
    <p:sldId id="262" r:id="rId8"/>
    <p:sldId id="260" r:id="rId9"/>
    <p:sldId id="261" r:id="rId10"/>
    <p:sldId id="267" r:id="rId11"/>
    <p:sldId id="269" r:id="rId12"/>
    <p:sldId id="268" r:id="rId13"/>
    <p:sldId id="270"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BA0E5-BC73-5F45-ACE1-FC7A07A40A1A}" v="292" dt="2026-06-22T18:22:51.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6"/>
    <p:restoredTop sz="94547"/>
  </p:normalViewPr>
  <p:slideViewPr>
    <p:cSldViewPr snapToGrid="0">
      <p:cViewPr varScale="1">
        <p:scale>
          <a:sx n="128" d="100"/>
          <a:sy n="128" d="100"/>
        </p:scale>
        <p:origin x="168" y="1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 Stablein" userId="630564ee-4236-47c0-8e66-b85a340479d0" providerId="ADAL" clId="{34D16324-C0F8-5D51-8B14-81AE112C072A}"/>
    <pc:docChg chg="custSel addSld delSld modSld sldOrd">
      <pc:chgData name="David C Stablein" userId="630564ee-4236-47c0-8e66-b85a340479d0" providerId="ADAL" clId="{34D16324-C0F8-5D51-8B14-81AE112C072A}" dt="2026-06-22T18:29:14.681" v="3752" actId="20577"/>
      <pc:docMkLst>
        <pc:docMk/>
      </pc:docMkLst>
      <pc:sldChg chg="modNotesTx">
        <pc:chgData name="David C Stablein" userId="630564ee-4236-47c0-8e66-b85a340479d0" providerId="ADAL" clId="{34D16324-C0F8-5D51-8B14-81AE112C072A}" dt="2026-06-22T18:04:18.379" v="106" actId="20577"/>
        <pc:sldMkLst>
          <pc:docMk/>
          <pc:sldMk cId="1099888741" sldId="257"/>
        </pc:sldMkLst>
      </pc:sldChg>
      <pc:sldChg chg="modNotesTx">
        <pc:chgData name="David C Stablein" userId="630564ee-4236-47c0-8e66-b85a340479d0" providerId="ADAL" clId="{34D16324-C0F8-5D51-8B14-81AE112C072A}" dt="2026-06-22T18:05:34.592" v="382" actId="20577"/>
        <pc:sldMkLst>
          <pc:docMk/>
          <pc:sldMk cId="1658272543" sldId="259"/>
        </pc:sldMkLst>
      </pc:sldChg>
      <pc:sldChg chg="modNotesTx">
        <pc:chgData name="David C Stablein" userId="630564ee-4236-47c0-8e66-b85a340479d0" providerId="ADAL" clId="{34D16324-C0F8-5D51-8B14-81AE112C072A}" dt="2026-06-22T18:17:24.389" v="2756" actId="20577"/>
        <pc:sldMkLst>
          <pc:docMk/>
          <pc:sldMk cId="1426558482" sldId="260"/>
        </pc:sldMkLst>
      </pc:sldChg>
      <pc:sldChg chg="modNotesTx">
        <pc:chgData name="David C Stablein" userId="630564ee-4236-47c0-8e66-b85a340479d0" providerId="ADAL" clId="{34D16324-C0F8-5D51-8B14-81AE112C072A}" dt="2026-06-22T18:17:40.150" v="2816" actId="20577"/>
        <pc:sldMkLst>
          <pc:docMk/>
          <pc:sldMk cId="3706474174" sldId="261"/>
        </pc:sldMkLst>
      </pc:sldChg>
      <pc:sldChg chg="modNotesTx">
        <pc:chgData name="David C Stablein" userId="630564ee-4236-47c0-8e66-b85a340479d0" providerId="ADAL" clId="{34D16324-C0F8-5D51-8B14-81AE112C072A}" dt="2026-06-22T18:14:14.341" v="2298" actId="20577"/>
        <pc:sldMkLst>
          <pc:docMk/>
          <pc:sldMk cId="4092142091" sldId="262"/>
        </pc:sldMkLst>
      </pc:sldChg>
      <pc:sldChg chg="modNotesTx">
        <pc:chgData name="David C Stablein" userId="630564ee-4236-47c0-8e66-b85a340479d0" providerId="ADAL" clId="{34D16324-C0F8-5D51-8B14-81AE112C072A}" dt="2026-06-22T18:29:14.681" v="3752" actId="20577"/>
        <pc:sldMkLst>
          <pc:docMk/>
          <pc:sldMk cId="2604965476" sldId="263"/>
        </pc:sldMkLst>
      </pc:sldChg>
      <pc:sldChg chg="modNotesTx">
        <pc:chgData name="David C Stablein" userId="630564ee-4236-47c0-8e66-b85a340479d0" providerId="ADAL" clId="{34D16324-C0F8-5D51-8B14-81AE112C072A}" dt="2026-06-22T18:11:00.817" v="1969" actId="20577"/>
        <pc:sldMkLst>
          <pc:docMk/>
          <pc:sldMk cId="601323664" sldId="265"/>
        </pc:sldMkLst>
      </pc:sldChg>
      <pc:sldChg chg="modNotesTx">
        <pc:chgData name="David C Stablein" userId="630564ee-4236-47c0-8e66-b85a340479d0" providerId="ADAL" clId="{34D16324-C0F8-5D51-8B14-81AE112C072A}" dt="2026-06-22T18:16:46.885" v="2705" actId="20577"/>
        <pc:sldMkLst>
          <pc:docMk/>
          <pc:sldMk cId="1509072632" sldId="266"/>
        </pc:sldMkLst>
      </pc:sldChg>
      <pc:sldChg chg="modNotesTx">
        <pc:chgData name="David C Stablein" userId="630564ee-4236-47c0-8e66-b85a340479d0" providerId="ADAL" clId="{34D16324-C0F8-5D51-8B14-81AE112C072A}" dt="2026-06-22T18:26:28.567" v="3462" actId="20577"/>
        <pc:sldMkLst>
          <pc:docMk/>
          <pc:sldMk cId="1321488847" sldId="268"/>
        </pc:sldMkLst>
      </pc:sldChg>
      <pc:sldChg chg="addSp modSp new mod ord modNotesTx">
        <pc:chgData name="David C Stablein" userId="630564ee-4236-47c0-8e66-b85a340479d0" providerId="ADAL" clId="{34D16324-C0F8-5D51-8B14-81AE112C072A}" dt="2026-06-22T18:25:47.748" v="3322" actId="20577"/>
        <pc:sldMkLst>
          <pc:docMk/>
          <pc:sldMk cId="1706010731" sldId="269"/>
        </pc:sldMkLst>
        <pc:spChg chg="add mod">
          <ac:chgData name="David C Stablein" userId="630564ee-4236-47c0-8e66-b85a340479d0" providerId="ADAL" clId="{34D16324-C0F8-5D51-8B14-81AE112C072A}" dt="2026-06-22T18:22:34.754" v="3114" actId="1076"/>
          <ac:spMkLst>
            <pc:docMk/>
            <pc:sldMk cId="1706010731" sldId="269"/>
            <ac:spMk id="4" creationId="{3E3A99EF-0CD5-7992-DD22-C0511C7C4B36}"/>
          </ac:spMkLst>
        </pc:spChg>
        <pc:spChg chg="add mod">
          <ac:chgData name="David C Stablein" userId="630564ee-4236-47c0-8e66-b85a340479d0" providerId="ADAL" clId="{34D16324-C0F8-5D51-8B14-81AE112C072A}" dt="2026-06-22T18:25:47.748" v="3322" actId="20577"/>
          <ac:spMkLst>
            <pc:docMk/>
            <pc:sldMk cId="1706010731" sldId="269"/>
            <ac:spMk id="5" creationId="{C59D5966-753E-B374-8EE5-D3F735589FB0}"/>
          </ac:spMkLst>
        </pc:spChg>
        <pc:picChg chg="add mod">
          <ac:chgData name="David C Stablein" userId="630564ee-4236-47c0-8e66-b85a340479d0" providerId="ADAL" clId="{34D16324-C0F8-5D51-8B14-81AE112C072A}" dt="2026-06-22T18:21:40.683" v="3034" actId="1076"/>
          <ac:picMkLst>
            <pc:docMk/>
            <pc:sldMk cId="1706010731" sldId="269"/>
            <ac:picMk id="3" creationId="{B9E255E4-9957-C4FD-CC7D-51F5E1EF8DF1}"/>
          </ac:picMkLst>
        </pc:picChg>
      </pc:sldChg>
      <pc:sldChg chg="delSp new del mod">
        <pc:chgData name="David C Stablein" userId="630564ee-4236-47c0-8e66-b85a340479d0" providerId="ADAL" clId="{34D16324-C0F8-5D51-8B14-81AE112C072A}" dt="2026-06-22T18:18:42.380" v="2986" actId="2696"/>
        <pc:sldMkLst>
          <pc:docMk/>
          <pc:sldMk cId="1792737379" sldId="269"/>
        </pc:sldMkLst>
        <pc:spChg chg="del">
          <ac:chgData name="David C Stablein" userId="630564ee-4236-47c0-8e66-b85a340479d0" providerId="ADAL" clId="{34D16324-C0F8-5D51-8B14-81AE112C072A}" dt="2026-06-22T18:18:37.647" v="2985" actId="478"/>
          <ac:spMkLst>
            <pc:docMk/>
            <pc:sldMk cId="1792737379" sldId="269"/>
            <ac:spMk id="2" creationId="{14B36F9B-A9E8-8E73-3E0F-F01138BF441B}"/>
          </ac:spMkLst>
        </pc:spChg>
        <pc:spChg chg="del">
          <ac:chgData name="David C Stablein" userId="630564ee-4236-47c0-8e66-b85a340479d0" providerId="ADAL" clId="{34D16324-C0F8-5D51-8B14-81AE112C072A}" dt="2026-06-22T18:18:36.484" v="2984" actId="478"/>
          <ac:spMkLst>
            <pc:docMk/>
            <pc:sldMk cId="1792737379" sldId="269"/>
            <ac:spMk id="3" creationId="{A30E1F3E-C71F-F46F-32BD-AE48C20E5C15}"/>
          </ac:spMkLst>
        </pc:spChg>
      </pc:sldChg>
      <pc:sldChg chg="addSp modSp new mod setBg modNotesTx">
        <pc:chgData name="David C Stablein" userId="630564ee-4236-47c0-8e66-b85a340479d0" providerId="ADAL" clId="{34D16324-C0F8-5D51-8B14-81AE112C072A}" dt="2026-06-22T18:28:50.003" v="3662" actId="20577"/>
        <pc:sldMkLst>
          <pc:docMk/>
          <pc:sldMk cId="929180387" sldId="270"/>
        </pc:sldMkLst>
        <pc:spChg chg="add mod">
          <ac:chgData name="David C Stablein" userId="630564ee-4236-47c0-8e66-b85a340479d0" providerId="ADAL" clId="{34D16324-C0F8-5D51-8B14-81AE112C072A}" dt="2026-06-22T18:28:18.719" v="3495" actId="26606"/>
          <ac:spMkLst>
            <pc:docMk/>
            <pc:sldMk cId="929180387" sldId="270"/>
            <ac:spMk id="3" creationId="{E62C71DD-A33E-92C8-4221-057752748564}"/>
          </ac:spMkLst>
        </pc:spChg>
        <pc:spChg chg="add">
          <ac:chgData name="David C Stablein" userId="630564ee-4236-47c0-8e66-b85a340479d0" providerId="ADAL" clId="{34D16324-C0F8-5D51-8B14-81AE112C072A}" dt="2026-06-22T18:28:18.719" v="3495" actId="26606"/>
          <ac:spMkLst>
            <pc:docMk/>
            <pc:sldMk cId="929180387" sldId="270"/>
            <ac:spMk id="10" creationId="{9B0F7D69-D93C-4C38-A23D-76E000D691CD}"/>
          </ac:spMkLst>
        </pc:spChg>
        <pc:spChg chg="add">
          <ac:chgData name="David C Stablein" userId="630564ee-4236-47c0-8e66-b85a340479d0" providerId="ADAL" clId="{34D16324-C0F8-5D51-8B14-81AE112C072A}" dt="2026-06-22T18:28:18.719" v="3495" actId="26606"/>
          <ac:spMkLst>
            <pc:docMk/>
            <pc:sldMk cId="929180387" sldId="270"/>
            <ac:spMk id="12" creationId="{8CD419D4-EA9D-42D9-BF62-B07F0B7B672B}"/>
          </ac:spMkLst>
        </pc:spChg>
        <pc:spChg chg="add">
          <ac:chgData name="David C Stablein" userId="630564ee-4236-47c0-8e66-b85a340479d0" providerId="ADAL" clId="{34D16324-C0F8-5D51-8B14-81AE112C072A}" dt="2026-06-22T18:28:18.719" v="3495" actId="26606"/>
          <ac:spMkLst>
            <pc:docMk/>
            <pc:sldMk cId="929180387" sldId="270"/>
            <ac:spMk id="14" creationId="{1C6FEC9B-9608-4181-A9E5-A1B80E72021C}"/>
          </ac:spMkLst>
        </pc:spChg>
        <pc:spChg chg="add">
          <ac:chgData name="David C Stablein" userId="630564ee-4236-47c0-8e66-b85a340479d0" providerId="ADAL" clId="{34D16324-C0F8-5D51-8B14-81AE112C072A}" dt="2026-06-22T18:28:18.719" v="3495" actId="26606"/>
          <ac:spMkLst>
            <pc:docMk/>
            <pc:sldMk cId="929180387" sldId="270"/>
            <ac:spMk id="16" creationId="{AB1564ED-F26F-451D-97D6-A6EC3E83FD55}"/>
          </ac:spMkLst>
        </pc:spChg>
        <pc:spChg chg="add">
          <ac:chgData name="David C Stablein" userId="630564ee-4236-47c0-8e66-b85a340479d0" providerId="ADAL" clId="{34D16324-C0F8-5D51-8B14-81AE112C072A}" dt="2026-06-22T18:28:18.719" v="3495" actId="26606"/>
          <ac:spMkLst>
            <pc:docMk/>
            <pc:sldMk cId="929180387" sldId="270"/>
            <ac:spMk id="18" creationId="{0CA184B6-3482-4F43-87F0-BC765DCFD8A8}"/>
          </ac:spMkLst>
        </pc:spChg>
        <pc:spChg chg="add">
          <ac:chgData name="David C Stablein" userId="630564ee-4236-47c0-8e66-b85a340479d0" providerId="ADAL" clId="{34D16324-C0F8-5D51-8B14-81AE112C072A}" dt="2026-06-22T18:28:18.719" v="3495" actId="26606"/>
          <ac:spMkLst>
            <pc:docMk/>
            <pc:sldMk cId="929180387" sldId="270"/>
            <ac:spMk id="20" creationId="{6C869923-8380-4244-9548-802C330638A0}"/>
          </ac:spMkLst>
        </pc:spChg>
        <pc:spChg chg="add">
          <ac:chgData name="David C Stablein" userId="630564ee-4236-47c0-8e66-b85a340479d0" providerId="ADAL" clId="{34D16324-C0F8-5D51-8B14-81AE112C072A}" dt="2026-06-22T18:28:18.719" v="3495" actId="26606"/>
          <ac:spMkLst>
            <pc:docMk/>
            <pc:sldMk cId="929180387" sldId="270"/>
            <ac:spMk id="26" creationId="{0DBF1ABE-8590-450D-BB49-BDDCCF3EEA9E}"/>
          </ac:spMkLst>
        </pc:spChg>
        <pc:spChg chg="add">
          <ac:chgData name="David C Stablein" userId="630564ee-4236-47c0-8e66-b85a340479d0" providerId="ADAL" clId="{34D16324-C0F8-5D51-8B14-81AE112C072A}" dt="2026-06-22T18:28:18.719" v="3495" actId="26606"/>
          <ac:spMkLst>
            <pc:docMk/>
            <pc:sldMk cId="929180387" sldId="270"/>
            <ac:spMk id="28" creationId="{96CB0275-66F1-4491-93B8-121D0C7176BF}"/>
          </ac:spMkLst>
        </pc:spChg>
        <pc:spChg chg="add">
          <ac:chgData name="David C Stablein" userId="630564ee-4236-47c0-8e66-b85a340479d0" providerId="ADAL" clId="{34D16324-C0F8-5D51-8B14-81AE112C072A}" dt="2026-06-22T18:28:18.719" v="3495" actId="26606"/>
          <ac:spMkLst>
            <pc:docMk/>
            <pc:sldMk cId="929180387" sldId="270"/>
            <ac:spMk id="30" creationId="{18D32C3D-8F76-4E99-BE56-0836CC38CC84}"/>
          </ac:spMkLst>
        </pc:spChg>
        <pc:picChg chg="add mod">
          <ac:chgData name="David C Stablein" userId="630564ee-4236-47c0-8e66-b85a340479d0" providerId="ADAL" clId="{34D16324-C0F8-5D51-8B14-81AE112C072A}" dt="2026-06-22T18:28:13.867" v="3494" actId="931"/>
          <ac:picMkLst>
            <pc:docMk/>
            <pc:sldMk cId="929180387" sldId="270"/>
            <ac:picMk id="5" creationId="{D2E5EF57-D252-80DD-2CEF-335571BF368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6A82C-9EDA-4B5F-A5FB-144BF8996E0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4C5D90D-CD07-460C-9D8B-86164C35D7FA}">
      <dgm:prSet/>
      <dgm:spPr>
        <a:ln>
          <a:solidFill>
            <a:schemeClr val="tx1"/>
          </a:solidFill>
        </a:ln>
      </dgm:spPr>
      <dgm:t>
        <a:bodyPr/>
        <a:lstStyle/>
        <a:p>
          <a:r>
            <a:rPr lang="en-US" dirty="0"/>
            <a:t>Working Memory</a:t>
          </a:r>
        </a:p>
      </dgm:t>
    </dgm:pt>
    <dgm:pt modelId="{D9029E26-6F79-4AFF-A461-CB66979035C1}" type="parTrans" cxnId="{96EAF4C1-2CC6-4237-BFAA-690DBA037BE1}">
      <dgm:prSet/>
      <dgm:spPr/>
      <dgm:t>
        <a:bodyPr/>
        <a:lstStyle/>
        <a:p>
          <a:endParaRPr lang="en-US"/>
        </a:p>
      </dgm:t>
    </dgm:pt>
    <dgm:pt modelId="{C01C7113-78B1-4B4A-80A0-099B3A575B4B}" type="sibTrans" cxnId="{96EAF4C1-2CC6-4237-BFAA-690DBA037BE1}">
      <dgm:prSet/>
      <dgm:spPr/>
      <dgm:t>
        <a:bodyPr/>
        <a:lstStyle/>
        <a:p>
          <a:endParaRPr lang="en-US"/>
        </a:p>
      </dgm:t>
    </dgm:pt>
    <dgm:pt modelId="{09934E87-38CE-4E38-B4A3-33BE9FFA1194}">
      <dgm:prSet/>
      <dgm:spPr>
        <a:ln>
          <a:solidFill>
            <a:schemeClr val="tx1"/>
          </a:solidFill>
        </a:ln>
      </dgm:spPr>
      <dgm:t>
        <a:bodyPr/>
        <a:lstStyle/>
        <a:p>
          <a:r>
            <a:rPr lang="en-US" dirty="0"/>
            <a:t>Cognitive Flexibility</a:t>
          </a:r>
        </a:p>
      </dgm:t>
    </dgm:pt>
    <dgm:pt modelId="{28B21F5F-0D54-4CAD-A6B0-E129786D1633}" type="parTrans" cxnId="{46DD5F18-DC07-4B83-9D99-64B5AFBAE5C8}">
      <dgm:prSet/>
      <dgm:spPr/>
      <dgm:t>
        <a:bodyPr/>
        <a:lstStyle/>
        <a:p>
          <a:endParaRPr lang="en-US"/>
        </a:p>
      </dgm:t>
    </dgm:pt>
    <dgm:pt modelId="{6FA5FFFD-4101-4038-BF94-2D605D4E96D8}" type="sibTrans" cxnId="{46DD5F18-DC07-4B83-9D99-64B5AFBAE5C8}">
      <dgm:prSet/>
      <dgm:spPr/>
      <dgm:t>
        <a:bodyPr/>
        <a:lstStyle/>
        <a:p>
          <a:endParaRPr lang="en-US"/>
        </a:p>
      </dgm:t>
    </dgm:pt>
    <dgm:pt modelId="{A3B94E60-7464-4541-A95F-7D78EA2FF1C8}">
      <dgm:prSet/>
      <dgm:spPr>
        <a:ln>
          <a:solidFill>
            <a:schemeClr val="tx1"/>
          </a:solidFill>
        </a:ln>
      </dgm:spPr>
      <dgm:t>
        <a:bodyPr/>
        <a:lstStyle/>
        <a:p>
          <a:r>
            <a:rPr lang="en-US" dirty="0"/>
            <a:t>Inhibition Control</a:t>
          </a:r>
        </a:p>
      </dgm:t>
    </dgm:pt>
    <dgm:pt modelId="{37E33729-DCEF-4A56-A9B9-E59D4D02385E}" type="parTrans" cxnId="{C740BA5D-CCAD-4BBE-869A-56F42B7BD0C1}">
      <dgm:prSet/>
      <dgm:spPr/>
      <dgm:t>
        <a:bodyPr/>
        <a:lstStyle/>
        <a:p>
          <a:endParaRPr lang="en-US"/>
        </a:p>
      </dgm:t>
    </dgm:pt>
    <dgm:pt modelId="{35A35D04-7653-43A0-BEC4-76B0F3783FDC}" type="sibTrans" cxnId="{C740BA5D-CCAD-4BBE-869A-56F42B7BD0C1}">
      <dgm:prSet/>
      <dgm:spPr/>
      <dgm:t>
        <a:bodyPr/>
        <a:lstStyle/>
        <a:p>
          <a:endParaRPr lang="en-US"/>
        </a:p>
      </dgm:t>
    </dgm:pt>
    <dgm:pt modelId="{965C0FB2-AC72-3543-B7E1-BEE0E66E9BB2}" type="pres">
      <dgm:prSet presAssocID="{7136A82C-9EDA-4B5F-A5FB-144BF8996E00}" presName="hierChild1" presStyleCnt="0">
        <dgm:presLayoutVars>
          <dgm:chPref val="1"/>
          <dgm:dir/>
          <dgm:animOne val="branch"/>
          <dgm:animLvl val="lvl"/>
          <dgm:resizeHandles/>
        </dgm:presLayoutVars>
      </dgm:prSet>
      <dgm:spPr/>
    </dgm:pt>
    <dgm:pt modelId="{86CA3018-5750-D34B-BE6D-942C3651BDC8}" type="pres">
      <dgm:prSet presAssocID="{54C5D90D-CD07-460C-9D8B-86164C35D7FA}" presName="hierRoot1" presStyleCnt="0"/>
      <dgm:spPr/>
    </dgm:pt>
    <dgm:pt modelId="{37B91A99-B1A0-3740-BC1E-BD2D53D0C6C7}" type="pres">
      <dgm:prSet presAssocID="{54C5D90D-CD07-460C-9D8B-86164C35D7FA}" presName="composite" presStyleCnt="0"/>
      <dgm:spPr/>
    </dgm:pt>
    <dgm:pt modelId="{6BAE4571-6E02-DD46-8B72-24A340C9A8E7}" type="pres">
      <dgm:prSet presAssocID="{54C5D90D-CD07-460C-9D8B-86164C35D7FA}" presName="background" presStyleLbl="node0" presStyleIdx="0" presStyleCnt="3"/>
      <dgm:spPr>
        <a:solidFill>
          <a:srgbClr val="00B0F0"/>
        </a:solidFill>
      </dgm:spPr>
    </dgm:pt>
    <dgm:pt modelId="{5095CC32-611D-0540-8A5B-59C298F4C119}" type="pres">
      <dgm:prSet presAssocID="{54C5D90D-CD07-460C-9D8B-86164C35D7FA}" presName="text" presStyleLbl="fgAcc0" presStyleIdx="0" presStyleCnt="3">
        <dgm:presLayoutVars>
          <dgm:chPref val="3"/>
        </dgm:presLayoutVars>
      </dgm:prSet>
      <dgm:spPr/>
    </dgm:pt>
    <dgm:pt modelId="{FC8BBA3B-F563-D347-9E91-C14E41C38F8E}" type="pres">
      <dgm:prSet presAssocID="{54C5D90D-CD07-460C-9D8B-86164C35D7FA}" presName="hierChild2" presStyleCnt="0"/>
      <dgm:spPr/>
    </dgm:pt>
    <dgm:pt modelId="{0C01037A-0741-284B-8F4D-3A6FDEA2F79F}" type="pres">
      <dgm:prSet presAssocID="{09934E87-38CE-4E38-B4A3-33BE9FFA1194}" presName="hierRoot1" presStyleCnt="0"/>
      <dgm:spPr/>
    </dgm:pt>
    <dgm:pt modelId="{3B88366A-5E4A-CB4D-83E7-BE623049193F}" type="pres">
      <dgm:prSet presAssocID="{09934E87-38CE-4E38-B4A3-33BE9FFA1194}" presName="composite" presStyleCnt="0"/>
      <dgm:spPr/>
    </dgm:pt>
    <dgm:pt modelId="{06BB0BEE-8F90-EC42-B636-1B7C5EABF839}" type="pres">
      <dgm:prSet presAssocID="{09934E87-38CE-4E38-B4A3-33BE9FFA1194}" presName="background" presStyleLbl="node0" presStyleIdx="1" presStyleCnt="3"/>
      <dgm:spPr>
        <a:solidFill>
          <a:srgbClr val="00B0F0"/>
        </a:solidFill>
      </dgm:spPr>
    </dgm:pt>
    <dgm:pt modelId="{4CA4E77D-B5EA-584C-B1F4-18FBA3F0763B}" type="pres">
      <dgm:prSet presAssocID="{09934E87-38CE-4E38-B4A3-33BE9FFA1194}" presName="text" presStyleLbl="fgAcc0" presStyleIdx="1" presStyleCnt="3">
        <dgm:presLayoutVars>
          <dgm:chPref val="3"/>
        </dgm:presLayoutVars>
      </dgm:prSet>
      <dgm:spPr/>
    </dgm:pt>
    <dgm:pt modelId="{2F94590D-16E1-214B-A6CC-9055E88359C2}" type="pres">
      <dgm:prSet presAssocID="{09934E87-38CE-4E38-B4A3-33BE9FFA1194}" presName="hierChild2" presStyleCnt="0"/>
      <dgm:spPr/>
    </dgm:pt>
    <dgm:pt modelId="{6FE9B597-E82A-0A40-9BAD-3E065AEFE329}" type="pres">
      <dgm:prSet presAssocID="{A3B94E60-7464-4541-A95F-7D78EA2FF1C8}" presName="hierRoot1" presStyleCnt="0"/>
      <dgm:spPr/>
    </dgm:pt>
    <dgm:pt modelId="{EBEE9CCA-E6AC-3442-85E5-E6A0390B8C1D}" type="pres">
      <dgm:prSet presAssocID="{A3B94E60-7464-4541-A95F-7D78EA2FF1C8}" presName="composite" presStyleCnt="0"/>
      <dgm:spPr/>
    </dgm:pt>
    <dgm:pt modelId="{C34C53DA-A8A4-8045-936D-2B6FFBAF3FDF}" type="pres">
      <dgm:prSet presAssocID="{A3B94E60-7464-4541-A95F-7D78EA2FF1C8}" presName="background" presStyleLbl="node0" presStyleIdx="2" presStyleCnt="3"/>
      <dgm:spPr>
        <a:solidFill>
          <a:srgbClr val="00B0F0"/>
        </a:solidFill>
      </dgm:spPr>
    </dgm:pt>
    <dgm:pt modelId="{3DE52D4F-4C3B-314C-B95B-CABBA36B2E20}" type="pres">
      <dgm:prSet presAssocID="{A3B94E60-7464-4541-A95F-7D78EA2FF1C8}" presName="text" presStyleLbl="fgAcc0" presStyleIdx="2" presStyleCnt="3">
        <dgm:presLayoutVars>
          <dgm:chPref val="3"/>
        </dgm:presLayoutVars>
      </dgm:prSet>
      <dgm:spPr/>
    </dgm:pt>
    <dgm:pt modelId="{EEB01E61-5D74-8C44-92A8-67FEEE60CB1A}" type="pres">
      <dgm:prSet presAssocID="{A3B94E60-7464-4541-A95F-7D78EA2FF1C8}" presName="hierChild2" presStyleCnt="0"/>
      <dgm:spPr/>
    </dgm:pt>
  </dgm:ptLst>
  <dgm:cxnLst>
    <dgm:cxn modelId="{46DD5F18-DC07-4B83-9D99-64B5AFBAE5C8}" srcId="{7136A82C-9EDA-4B5F-A5FB-144BF8996E00}" destId="{09934E87-38CE-4E38-B4A3-33BE9FFA1194}" srcOrd="1" destOrd="0" parTransId="{28B21F5F-0D54-4CAD-A6B0-E129786D1633}" sibTransId="{6FA5FFFD-4101-4038-BF94-2D605D4E96D8}"/>
    <dgm:cxn modelId="{C740BA5D-CCAD-4BBE-869A-56F42B7BD0C1}" srcId="{7136A82C-9EDA-4B5F-A5FB-144BF8996E00}" destId="{A3B94E60-7464-4541-A95F-7D78EA2FF1C8}" srcOrd="2" destOrd="0" parTransId="{37E33729-DCEF-4A56-A9B9-E59D4D02385E}" sibTransId="{35A35D04-7653-43A0-BEC4-76B0F3783FDC}"/>
    <dgm:cxn modelId="{A95BA46D-3944-B64B-A7F0-7A19F3B806A8}" type="presOf" srcId="{A3B94E60-7464-4541-A95F-7D78EA2FF1C8}" destId="{3DE52D4F-4C3B-314C-B95B-CABBA36B2E20}" srcOrd="0" destOrd="0" presId="urn:microsoft.com/office/officeart/2005/8/layout/hierarchy1"/>
    <dgm:cxn modelId="{D0B62072-6A72-A845-9E48-BC62CC31DBE9}" type="presOf" srcId="{54C5D90D-CD07-460C-9D8B-86164C35D7FA}" destId="{5095CC32-611D-0540-8A5B-59C298F4C119}" srcOrd="0" destOrd="0" presId="urn:microsoft.com/office/officeart/2005/8/layout/hierarchy1"/>
    <dgm:cxn modelId="{C20E897A-70A2-B746-9016-6D5E470BB8B0}" type="presOf" srcId="{7136A82C-9EDA-4B5F-A5FB-144BF8996E00}" destId="{965C0FB2-AC72-3543-B7E1-BEE0E66E9BB2}" srcOrd="0" destOrd="0" presId="urn:microsoft.com/office/officeart/2005/8/layout/hierarchy1"/>
    <dgm:cxn modelId="{918B297B-8B0E-F744-ADDE-0E10A2DD4ECF}" type="presOf" srcId="{09934E87-38CE-4E38-B4A3-33BE9FFA1194}" destId="{4CA4E77D-B5EA-584C-B1F4-18FBA3F0763B}" srcOrd="0" destOrd="0" presId="urn:microsoft.com/office/officeart/2005/8/layout/hierarchy1"/>
    <dgm:cxn modelId="{96EAF4C1-2CC6-4237-BFAA-690DBA037BE1}" srcId="{7136A82C-9EDA-4B5F-A5FB-144BF8996E00}" destId="{54C5D90D-CD07-460C-9D8B-86164C35D7FA}" srcOrd="0" destOrd="0" parTransId="{D9029E26-6F79-4AFF-A461-CB66979035C1}" sibTransId="{C01C7113-78B1-4B4A-80A0-099B3A575B4B}"/>
    <dgm:cxn modelId="{337C142F-3134-D646-9697-D81AB2F9781E}" type="presParOf" srcId="{965C0FB2-AC72-3543-B7E1-BEE0E66E9BB2}" destId="{86CA3018-5750-D34B-BE6D-942C3651BDC8}" srcOrd="0" destOrd="0" presId="urn:microsoft.com/office/officeart/2005/8/layout/hierarchy1"/>
    <dgm:cxn modelId="{3FDD8926-D152-8644-8D54-7DD6FAE4D0F8}" type="presParOf" srcId="{86CA3018-5750-D34B-BE6D-942C3651BDC8}" destId="{37B91A99-B1A0-3740-BC1E-BD2D53D0C6C7}" srcOrd="0" destOrd="0" presId="urn:microsoft.com/office/officeart/2005/8/layout/hierarchy1"/>
    <dgm:cxn modelId="{6B80AA2D-5FE6-5E42-BBCA-B43006D61F0A}" type="presParOf" srcId="{37B91A99-B1A0-3740-BC1E-BD2D53D0C6C7}" destId="{6BAE4571-6E02-DD46-8B72-24A340C9A8E7}" srcOrd="0" destOrd="0" presId="urn:microsoft.com/office/officeart/2005/8/layout/hierarchy1"/>
    <dgm:cxn modelId="{C49CC1EA-6C08-DF40-A901-2EB8B4B6152D}" type="presParOf" srcId="{37B91A99-B1A0-3740-BC1E-BD2D53D0C6C7}" destId="{5095CC32-611D-0540-8A5B-59C298F4C119}" srcOrd="1" destOrd="0" presId="urn:microsoft.com/office/officeart/2005/8/layout/hierarchy1"/>
    <dgm:cxn modelId="{B44B0F1F-1D89-F143-B85A-40C6289BD247}" type="presParOf" srcId="{86CA3018-5750-D34B-BE6D-942C3651BDC8}" destId="{FC8BBA3B-F563-D347-9E91-C14E41C38F8E}" srcOrd="1" destOrd="0" presId="urn:microsoft.com/office/officeart/2005/8/layout/hierarchy1"/>
    <dgm:cxn modelId="{D24DCA70-00E0-A640-A3DA-1072DC9E3B78}" type="presParOf" srcId="{965C0FB2-AC72-3543-B7E1-BEE0E66E9BB2}" destId="{0C01037A-0741-284B-8F4D-3A6FDEA2F79F}" srcOrd="1" destOrd="0" presId="urn:microsoft.com/office/officeart/2005/8/layout/hierarchy1"/>
    <dgm:cxn modelId="{7A227ACC-6390-8F46-9BE2-2B2537EF2317}" type="presParOf" srcId="{0C01037A-0741-284B-8F4D-3A6FDEA2F79F}" destId="{3B88366A-5E4A-CB4D-83E7-BE623049193F}" srcOrd="0" destOrd="0" presId="urn:microsoft.com/office/officeart/2005/8/layout/hierarchy1"/>
    <dgm:cxn modelId="{BD4E38A6-6F1D-2A43-A35E-57FCC6A210D5}" type="presParOf" srcId="{3B88366A-5E4A-CB4D-83E7-BE623049193F}" destId="{06BB0BEE-8F90-EC42-B636-1B7C5EABF839}" srcOrd="0" destOrd="0" presId="urn:microsoft.com/office/officeart/2005/8/layout/hierarchy1"/>
    <dgm:cxn modelId="{D3EBA230-EEA9-6145-B0B2-C6A02156DD51}" type="presParOf" srcId="{3B88366A-5E4A-CB4D-83E7-BE623049193F}" destId="{4CA4E77D-B5EA-584C-B1F4-18FBA3F0763B}" srcOrd="1" destOrd="0" presId="urn:microsoft.com/office/officeart/2005/8/layout/hierarchy1"/>
    <dgm:cxn modelId="{403393AB-8D93-684F-B3F9-80E2A9B73DCD}" type="presParOf" srcId="{0C01037A-0741-284B-8F4D-3A6FDEA2F79F}" destId="{2F94590D-16E1-214B-A6CC-9055E88359C2}" srcOrd="1" destOrd="0" presId="urn:microsoft.com/office/officeart/2005/8/layout/hierarchy1"/>
    <dgm:cxn modelId="{C1F297B1-9904-9F49-AA84-9CB1A5831660}" type="presParOf" srcId="{965C0FB2-AC72-3543-B7E1-BEE0E66E9BB2}" destId="{6FE9B597-E82A-0A40-9BAD-3E065AEFE329}" srcOrd="2" destOrd="0" presId="urn:microsoft.com/office/officeart/2005/8/layout/hierarchy1"/>
    <dgm:cxn modelId="{8FB2CD9D-318B-FC4E-B92B-01AFC9831E66}" type="presParOf" srcId="{6FE9B597-E82A-0A40-9BAD-3E065AEFE329}" destId="{EBEE9CCA-E6AC-3442-85E5-E6A0390B8C1D}" srcOrd="0" destOrd="0" presId="urn:microsoft.com/office/officeart/2005/8/layout/hierarchy1"/>
    <dgm:cxn modelId="{B9692EE2-1960-5C4E-89FD-58A6D8C21666}" type="presParOf" srcId="{EBEE9CCA-E6AC-3442-85E5-E6A0390B8C1D}" destId="{C34C53DA-A8A4-8045-936D-2B6FFBAF3FDF}" srcOrd="0" destOrd="0" presId="urn:microsoft.com/office/officeart/2005/8/layout/hierarchy1"/>
    <dgm:cxn modelId="{787C9964-304E-FE4C-8297-6F3DA8738CFC}" type="presParOf" srcId="{EBEE9CCA-E6AC-3442-85E5-E6A0390B8C1D}" destId="{3DE52D4F-4C3B-314C-B95B-CABBA36B2E20}" srcOrd="1" destOrd="0" presId="urn:microsoft.com/office/officeart/2005/8/layout/hierarchy1"/>
    <dgm:cxn modelId="{6DC00197-A69B-844B-BAC5-10EC95CDB1D1}" type="presParOf" srcId="{6FE9B597-E82A-0A40-9BAD-3E065AEFE329}" destId="{EEB01E61-5D74-8C44-92A8-67FEEE60CB1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36A82C-9EDA-4B5F-A5FB-144BF8996E0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4C5D90D-CD07-460C-9D8B-86164C35D7FA}">
      <dgm:prSet/>
      <dgm:spPr>
        <a:ln>
          <a:solidFill>
            <a:schemeClr val="tx1"/>
          </a:solidFill>
        </a:ln>
      </dgm:spPr>
      <dgm:t>
        <a:bodyPr/>
        <a:lstStyle/>
        <a:p>
          <a:r>
            <a:rPr lang="en-US" dirty="0"/>
            <a:t>Schoolwork</a:t>
          </a:r>
        </a:p>
      </dgm:t>
    </dgm:pt>
    <dgm:pt modelId="{D9029E26-6F79-4AFF-A461-CB66979035C1}" type="parTrans" cxnId="{96EAF4C1-2CC6-4237-BFAA-690DBA037BE1}">
      <dgm:prSet/>
      <dgm:spPr/>
      <dgm:t>
        <a:bodyPr/>
        <a:lstStyle/>
        <a:p>
          <a:endParaRPr lang="en-US"/>
        </a:p>
      </dgm:t>
    </dgm:pt>
    <dgm:pt modelId="{C01C7113-78B1-4B4A-80A0-099B3A575B4B}" type="sibTrans" cxnId="{96EAF4C1-2CC6-4237-BFAA-690DBA037BE1}">
      <dgm:prSet/>
      <dgm:spPr/>
      <dgm:t>
        <a:bodyPr/>
        <a:lstStyle/>
        <a:p>
          <a:endParaRPr lang="en-US"/>
        </a:p>
      </dgm:t>
    </dgm:pt>
    <dgm:pt modelId="{09934E87-38CE-4E38-B4A3-33BE9FFA1194}">
      <dgm:prSet/>
      <dgm:spPr>
        <a:ln>
          <a:solidFill>
            <a:schemeClr val="tx1"/>
          </a:solidFill>
        </a:ln>
      </dgm:spPr>
      <dgm:t>
        <a:bodyPr/>
        <a:lstStyle/>
        <a:p>
          <a:r>
            <a:rPr lang="en-US" dirty="0"/>
            <a:t>Homework</a:t>
          </a:r>
        </a:p>
      </dgm:t>
    </dgm:pt>
    <dgm:pt modelId="{28B21F5F-0D54-4CAD-A6B0-E129786D1633}" type="parTrans" cxnId="{46DD5F18-DC07-4B83-9D99-64B5AFBAE5C8}">
      <dgm:prSet/>
      <dgm:spPr/>
      <dgm:t>
        <a:bodyPr/>
        <a:lstStyle/>
        <a:p>
          <a:endParaRPr lang="en-US"/>
        </a:p>
      </dgm:t>
    </dgm:pt>
    <dgm:pt modelId="{6FA5FFFD-4101-4038-BF94-2D605D4E96D8}" type="sibTrans" cxnId="{46DD5F18-DC07-4B83-9D99-64B5AFBAE5C8}">
      <dgm:prSet/>
      <dgm:spPr/>
      <dgm:t>
        <a:bodyPr/>
        <a:lstStyle/>
        <a:p>
          <a:endParaRPr lang="en-US"/>
        </a:p>
      </dgm:t>
    </dgm:pt>
    <dgm:pt modelId="{A3B94E60-7464-4541-A95F-7D78EA2FF1C8}">
      <dgm:prSet/>
      <dgm:spPr>
        <a:ln>
          <a:solidFill>
            <a:schemeClr val="tx1"/>
          </a:solidFill>
        </a:ln>
      </dgm:spPr>
      <dgm:t>
        <a:bodyPr/>
        <a:lstStyle/>
        <a:p>
          <a:r>
            <a:rPr lang="en-US" dirty="0"/>
            <a:t>Behavior</a:t>
          </a:r>
        </a:p>
      </dgm:t>
    </dgm:pt>
    <dgm:pt modelId="{37E33729-DCEF-4A56-A9B9-E59D4D02385E}" type="parTrans" cxnId="{C740BA5D-CCAD-4BBE-869A-56F42B7BD0C1}">
      <dgm:prSet/>
      <dgm:spPr/>
      <dgm:t>
        <a:bodyPr/>
        <a:lstStyle/>
        <a:p>
          <a:endParaRPr lang="en-US"/>
        </a:p>
      </dgm:t>
    </dgm:pt>
    <dgm:pt modelId="{35A35D04-7653-43A0-BEC4-76B0F3783FDC}" type="sibTrans" cxnId="{C740BA5D-CCAD-4BBE-869A-56F42B7BD0C1}">
      <dgm:prSet/>
      <dgm:spPr/>
      <dgm:t>
        <a:bodyPr/>
        <a:lstStyle/>
        <a:p>
          <a:endParaRPr lang="en-US"/>
        </a:p>
      </dgm:t>
    </dgm:pt>
    <dgm:pt modelId="{965C0FB2-AC72-3543-B7E1-BEE0E66E9BB2}" type="pres">
      <dgm:prSet presAssocID="{7136A82C-9EDA-4B5F-A5FB-144BF8996E00}" presName="hierChild1" presStyleCnt="0">
        <dgm:presLayoutVars>
          <dgm:chPref val="1"/>
          <dgm:dir/>
          <dgm:animOne val="branch"/>
          <dgm:animLvl val="lvl"/>
          <dgm:resizeHandles/>
        </dgm:presLayoutVars>
      </dgm:prSet>
      <dgm:spPr/>
    </dgm:pt>
    <dgm:pt modelId="{86CA3018-5750-D34B-BE6D-942C3651BDC8}" type="pres">
      <dgm:prSet presAssocID="{54C5D90D-CD07-460C-9D8B-86164C35D7FA}" presName="hierRoot1" presStyleCnt="0"/>
      <dgm:spPr/>
    </dgm:pt>
    <dgm:pt modelId="{37B91A99-B1A0-3740-BC1E-BD2D53D0C6C7}" type="pres">
      <dgm:prSet presAssocID="{54C5D90D-CD07-460C-9D8B-86164C35D7FA}" presName="composite" presStyleCnt="0"/>
      <dgm:spPr/>
    </dgm:pt>
    <dgm:pt modelId="{6BAE4571-6E02-DD46-8B72-24A340C9A8E7}" type="pres">
      <dgm:prSet presAssocID="{54C5D90D-CD07-460C-9D8B-86164C35D7FA}" presName="background" presStyleLbl="node0" presStyleIdx="0" presStyleCnt="3"/>
      <dgm:spPr>
        <a:solidFill>
          <a:srgbClr val="00B0F0"/>
        </a:solidFill>
      </dgm:spPr>
    </dgm:pt>
    <dgm:pt modelId="{5095CC32-611D-0540-8A5B-59C298F4C119}" type="pres">
      <dgm:prSet presAssocID="{54C5D90D-CD07-460C-9D8B-86164C35D7FA}" presName="text" presStyleLbl="fgAcc0" presStyleIdx="0" presStyleCnt="3">
        <dgm:presLayoutVars>
          <dgm:chPref val="3"/>
        </dgm:presLayoutVars>
      </dgm:prSet>
      <dgm:spPr/>
    </dgm:pt>
    <dgm:pt modelId="{FC8BBA3B-F563-D347-9E91-C14E41C38F8E}" type="pres">
      <dgm:prSet presAssocID="{54C5D90D-CD07-460C-9D8B-86164C35D7FA}" presName="hierChild2" presStyleCnt="0"/>
      <dgm:spPr/>
    </dgm:pt>
    <dgm:pt modelId="{0C01037A-0741-284B-8F4D-3A6FDEA2F79F}" type="pres">
      <dgm:prSet presAssocID="{09934E87-38CE-4E38-B4A3-33BE9FFA1194}" presName="hierRoot1" presStyleCnt="0"/>
      <dgm:spPr/>
    </dgm:pt>
    <dgm:pt modelId="{3B88366A-5E4A-CB4D-83E7-BE623049193F}" type="pres">
      <dgm:prSet presAssocID="{09934E87-38CE-4E38-B4A3-33BE9FFA1194}" presName="composite" presStyleCnt="0"/>
      <dgm:spPr/>
    </dgm:pt>
    <dgm:pt modelId="{06BB0BEE-8F90-EC42-B636-1B7C5EABF839}" type="pres">
      <dgm:prSet presAssocID="{09934E87-38CE-4E38-B4A3-33BE9FFA1194}" presName="background" presStyleLbl="node0" presStyleIdx="1" presStyleCnt="3"/>
      <dgm:spPr>
        <a:solidFill>
          <a:srgbClr val="00B0F0"/>
        </a:solidFill>
      </dgm:spPr>
    </dgm:pt>
    <dgm:pt modelId="{4CA4E77D-B5EA-584C-B1F4-18FBA3F0763B}" type="pres">
      <dgm:prSet presAssocID="{09934E87-38CE-4E38-B4A3-33BE9FFA1194}" presName="text" presStyleLbl="fgAcc0" presStyleIdx="1" presStyleCnt="3">
        <dgm:presLayoutVars>
          <dgm:chPref val="3"/>
        </dgm:presLayoutVars>
      </dgm:prSet>
      <dgm:spPr/>
    </dgm:pt>
    <dgm:pt modelId="{2F94590D-16E1-214B-A6CC-9055E88359C2}" type="pres">
      <dgm:prSet presAssocID="{09934E87-38CE-4E38-B4A3-33BE9FFA1194}" presName="hierChild2" presStyleCnt="0"/>
      <dgm:spPr/>
    </dgm:pt>
    <dgm:pt modelId="{6FE9B597-E82A-0A40-9BAD-3E065AEFE329}" type="pres">
      <dgm:prSet presAssocID="{A3B94E60-7464-4541-A95F-7D78EA2FF1C8}" presName="hierRoot1" presStyleCnt="0"/>
      <dgm:spPr/>
    </dgm:pt>
    <dgm:pt modelId="{EBEE9CCA-E6AC-3442-85E5-E6A0390B8C1D}" type="pres">
      <dgm:prSet presAssocID="{A3B94E60-7464-4541-A95F-7D78EA2FF1C8}" presName="composite" presStyleCnt="0"/>
      <dgm:spPr/>
    </dgm:pt>
    <dgm:pt modelId="{C34C53DA-A8A4-8045-936D-2B6FFBAF3FDF}" type="pres">
      <dgm:prSet presAssocID="{A3B94E60-7464-4541-A95F-7D78EA2FF1C8}" presName="background" presStyleLbl="node0" presStyleIdx="2" presStyleCnt="3"/>
      <dgm:spPr>
        <a:solidFill>
          <a:srgbClr val="00B0F0"/>
        </a:solidFill>
      </dgm:spPr>
    </dgm:pt>
    <dgm:pt modelId="{3DE52D4F-4C3B-314C-B95B-CABBA36B2E20}" type="pres">
      <dgm:prSet presAssocID="{A3B94E60-7464-4541-A95F-7D78EA2FF1C8}" presName="text" presStyleLbl="fgAcc0" presStyleIdx="2" presStyleCnt="3">
        <dgm:presLayoutVars>
          <dgm:chPref val="3"/>
        </dgm:presLayoutVars>
      </dgm:prSet>
      <dgm:spPr/>
    </dgm:pt>
    <dgm:pt modelId="{EEB01E61-5D74-8C44-92A8-67FEEE60CB1A}" type="pres">
      <dgm:prSet presAssocID="{A3B94E60-7464-4541-A95F-7D78EA2FF1C8}" presName="hierChild2" presStyleCnt="0"/>
      <dgm:spPr/>
    </dgm:pt>
  </dgm:ptLst>
  <dgm:cxnLst>
    <dgm:cxn modelId="{46DD5F18-DC07-4B83-9D99-64B5AFBAE5C8}" srcId="{7136A82C-9EDA-4B5F-A5FB-144BF8996E00}" destId="{09934E87-38CE-4E38-B4A3-33BE9FFA1194}" srcOrd="1" destOrd="0" parTransId="{28B21F5F-0D54-4CAD-A6B0-E129786D1633}" sibTransId="{6FA5FFFD-4101-4038-BF94-2D605D4E96D8}"/>
    <dgm:cxn modelId="{C740BA5D-CCAD-4BBE-869A-56F42B7BD0C1}" srcId="{7136A82C-9EDA-4B5F-A5FB-144BF8996E00}" destId="{A3B94E60-7464-4541-A95F-7D78EA2FF1C8}" srcOrd="2" destOrd="0" parTransId="{37E33729-DCEF-4A56-A9B9-E59D4D02385E}" sibTransId="{35A35D04-7653-43A0-BEC4-76B0F3783FDC}"/>
    <dgm:cxn modelId="{A95BA46D-3944-B64B-A7F0-7A19F3B806A8}" type="presOf" srcId="{A3B94E60-7464-4541-A95F-7D78EA2FF1C8}" destId="{3DE52D4F-4C3B-314C-B95B-CABBA36B2E20}" srcOrd="0" destOrd="0" presId="urn:microsoft.com/office/officeart/2005/8/layout/hierarchy1"/>
    <dgm:cxn modelId="{D0B62072-6A72-A845-9E48-BC62CC31DBE9}" type="presOf" srcId="{54C5D90D-CD07-460C-9D8B-86164C35D7FA}" destId="{5095CC32-611D-0540-8A5B-59C298F4C119}" srcOrd="0" destOrd="0" presId="urn:microsoft.com/office/officeart/2005/8/layout/hierarchy1"/>
    <dgm:cxn modelId="{C20E897A-70A2-B746-9016-6D5E470BB8B0}" type="presOf" srcId="{7136A82C-9EDA-4B5F-A5FB-144BF8996E00}" destId="{965C0FB2-AC72-3543-B7E1-BEE0E66E9BB2}" srcOrd="0" destOrd="0" presId="urn:microsoft.com/office/officeart/2005/8/layout/hierarchy1"/>
    <dgm:cxn modelId="{918B297B-8B0E-F744-ADDE-0E10A2DD4ECF}" type="presOf" srcId="{09934E87-38CE-4E38-B4A3-33BE9FFA1194}" destId="{4CA4E77D-B5EA-584C-B1F4-18FBA3F0763B}" srcOrd="0" destOrd="0" presId="urn:microsoft.com/office/officeart/2005/8/layout/hierarchy1"/>
    <dgm:cxn modelId="{96EAF4C1-2CC6-4237-BFAA-690DBA037BE1}" srcId="{7136A82C-9EDA-4B5F-A5FB-144BF8996E00}" destId="{54C5D90D-CD07-460C-9D8B-86164C35D7FA}" srcOrd="0" destOrd="0" parTransId="{D9029E26-6F79-4AFF-A461-CB66979035C1}" sibTransId="{C01C7113-78B1-4B4A-80A0-099B3A575B4B}"/>
    <dgm:cxn modelId="{337C142F-3134-D646-9697-D81AB2F9781E}" type="presParOf" srcId="{965C0FB2-AC72-3543-B7E1-BEE0E66E9BB2}" destId="{86CA3018-5750-D34B-BE6D-942C3651BDC8}" srcOrd="0" destOrd="0" presId="urn:microsoft.com/office/officeart/2005/8/layout/hierarchy1"/>
    <dgm:cxn modelId="{3FDD8926-D152-8644-8D54-7DD6FAE4D0F8}" type="presParOf" srcId="{86CA3018-5750-D34B-BE6D-942C3651BDC8}" destId="{37B91A99-B1A0-3740-BC1E-BD2D53D0C6C7}" srcOrd="0" destOrd="0" presId="urn:microsoft.com/office/officeart/2005/8/layout/hierarchy1"/>
    <dgm:cxn modelId="{6B80AA2D-5FE6-5E42-BBCA-B43006D61F0A}" type="presParOf" srcId="{37B91A99-B1A0-3740-BC1E-BD2D53D0C6C7}" destId="{6BAE4571-6E02-DD46-8B72-24A340C9A8E7}" srcOrd="0" destOrd="0" presId="urn:microsoft.com/office/officeart/2005/8/layout/hierarchy1"/>
    <dgm:cxn modelId="{C49CC1EA-6C08-DF40-A901-2EB8B4B6152D}" type="presParOf" srcId="{37B91A99-B1A0-3740-BC1E-BD2D53D0C6C7}" destId="{5095CC32-611D-0540-8A5B-59C298F4C119}" srcOrd="1" destOrd="0" presId="urn:microsoft.com/office/officeart/2005/8/layout/hierarchy1"/>
    <dgm:cxn modelId="{B44B0F1F-1D89-F143-B85A-40C6289BD247}" type="presParOf" srcId="{86CA3018-5750-D34B-BE6D-942C3651BDC8}" destId="{FC8BBA3B-F563-D347-9E91-C14E41C38F8E}" srcOrd="1" destOrd="0" presId="urn:microsoft.com/office/officeart/2005/8/layout/hierarchy1"/>
    <dgm:cxn modelId="{D24DCA70-00E0-A640-A3DA-1072DC9E3B78}" type="presParOf" srcId="{965C0FB2-AC72-3543-B7E1-BEE0E66E9BB2}" destId="{0C01037A-0741-284B-8F4D-3A6FDEA2F79F}" srcOrd="1" destOrd="0" presId="urn:microsoft.com/office/officeart/2005/8/layout/hierarchy1"/>
    <dgm:cxn modelId="{7A227ACC-6390-8F46-9BE2-2B2537EF2317}" type="presParOf" srcId="{0C01037A-0741-284B-8F4D-3A6FDEA2F79F}" destId="{3B88366A-5E4A-CB4D-83E7-BE623049193F}" srcOrd="0" destOrd="0" presId="urn:microsoft.com/office/officeart/2005/8/layout/hierarchy1"/>
    <dgm:cxn modelId="{BD4E38A6-6F1D-2A43-A35E-57FCC6A210D5}" type="presParOf" srcId="{3B88366A-5E4A-CB4D-83E7-BE623049193F}" destId="{06BB0BEE-8F90-EC42-B636-1B7C5EABF839}" srcOrd="0" destOrd="0" presId="urn:microsoft.com/office/officeart/2005/8/layout/hierarchy1"/>
    <dgm:cxn modelId="{D3EBA230-EEA9-6145-B0B2-C6A02156DD51}" type="presParOf" srcId="{3B88366A-5E4A-CB4D-83E7-BE623049193F}" destId="{4CA4E77D-B5EA-584C-B1F4-18FBA3F0763B}" srcOrd="1" destOrd="0" presId="urn:microsoft.com/office/officeart/2005/8/layout/hierarchy1"/>
    <dgm:cxn modelId="{403393AB-8D93-684F-B3F9-80E2A9B73DCD}" type="presParOf" srcId="{0C01037A-0741-284B-8F4D-3A6FDEA2F79F}" destId="{2F94590D-16E1-214B-A6CC-9055E88359C2}" srcOrd="1" destOrd="0" presId="urn:microsoft.com/office/officeart/2005/8/layout/hierarchy1"/>
    <dgm:cxn modelId="{C1F297B1-9904-9F49-AA84-9CB1A5831660}" type="presParOf" srcId="{965C0FB2-AC72-3543-B7E1-BEE0E66E9BB2}" destId="{6FE9B597-E82A-0A40-9BAD-3E065AEFE329}" srcOrd="2" destOrd="0" presId="urn:microsoft.com/office/officeart/2005/8/layout/hierarchy1"/>
    <dgm:cxn modelId="{8FB2CD9D-318B-FC4E-B92B-01AFC9831E66}" type="presParOf" srcId="{6FE9B597-E82A-0A40-9BAD-3E065AEFE329}" destId="{EBEE9CCA-E6AC-3442-85E5-E6A0390B8C1D}" srcOrd="0" destOrd="0" presId="urn:microsoft.com/office/officeart/2005/8/layout/hierarchy1"/>
    <dgm:cxn modelId="{B9692EE2-1960-5C4E-89FD-58A6D8C21666}" type="presParOf" srcId="{EBEE9CCA-E6AC-3442-85E5-E6A0390B8C1D}" destId="{C34C53DA-A8A4-8045-936D-2B6FFBAF3FDF}" srcOrd="0" destOrd="0" presId="urn:microsoft.com/office/officeart/2005/8/layout/hierarchy1"/>
    <dgm:cxn modelId="{787C9964-304E-FE4C-8297-6F3DA8738CFC}" type="presParOf" srcId="{EBEE9CCA-E6AC-3442-85E5-E6A0390B8C1D}" destId="{3DE52D4F-4C3B-314C-B95B-CABBA36B2E20}" srcOrd="1" destOrd="0" presId="urn:microsoft.com/office/officeart/2005/8/layout/hierarchy1"/>
    <dgm:cxn modelId="{6DC00197-A69B-844B-BAC5-10EC95CDB1D1}" type="presParOf" srcId="{6FE9B597-E82A-0A40-9BAD-3E065AEFE329}" destId="{EEB01E61-5D74-8C44-92A8-67FEEE60CB1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1A4737-549A-4322-90A6-391E5D2B648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52E3673-32EA-49A6-8921-60318CDA94FA}">
      <dgm:prSet/>
      <dgm:spPr/>
      <dgm:t>
        <a:bodyPr/>
        <a:lstStyle/>
        <a:p>
          <a:r>
            <a:rPr lang="en-US" b="1"/>
            <a:t>Use the Evaluation Tool.</a:t>
          </a:r>
        </a:p>
      </dgm:t>
    </dgm:pt>
    <dgm:pt modelId="{A5994A23-376F-4C81-B4A1-E1A25B11B3E2}" type="parTrans" cxnId="{B24C6FC9-06A2-4F9E-A004-5A9EEF4DCA55}">
      <dgm:prSet/>
      <dgm:spPr/>
      <dgm:t>
        <a:bodyPr/>
        <a:lstStyle/>
        <a:p>
          <a:endParaRPr lang="en-US"/>
        </a:p>
      </dgm:t>
    </dgm:pt>
    <dgm:pt modelId="{031056C2-9CEC-4C89-8CBE-AA69C7E3CBC4}" type="sibTrans" cxnId="{B24C6FC9-06A2-4F9E-A004-5A9EEF4DCA55}">
      <dgm:prSet/>
      <dgm:spPr/>
      <dgm:t>
        <a:bodyPr/>
        <a:lstStyle/>
        <a:p>
          <a:endParaRPr lang="en-US"/>
        </a:p>
      </dgm:t>
    </dgm:pt>
    <dgm:pt modelId="{1364E565-556D-4832-A244-A4A3474842C1}">
      <dgm:prSet/>
      <dgm:spPr/>
      <dgm:t>
        <a:bodyPr/>
        <a:lstStyle/>
        <a:p>
          <a:r>
            <a:rPr lang="en-US" b="1" dirty="0"/>
            <a:t>Task Analysis</a:t>
          </a:r>
        </a:p>
        <a:p>
          <a:r>
            <a:rPr lang="en-US" b="1" dirty="0"/>
            <a:t>What are the project needs?</a:t>
          </a:r>
        </a:p>
      </dgm:t>
    </dgm:pt>
    <dgm:pt modelId="{139EF6BB-978A-4927-88BD-46697B8F18C7}" type="parTrans" cxnId="{89200E40-F06A-4CE4-ABD9-0047D1BF9C17}">
      <dgm:prSet/>
      <dgm:spPr/>
      <dgm:t>
        <a:bodyPr/>
        <a:lstStyle/>
        <a:p>
          <a:endParaRPr lang="en-US"/>
        </a:p>
      </dgm:t>
    </dgm:pt>
    <dgm:pt modelId="{CF22E2DD-C82B-4175-B66D-6261491E25D5}" type="sibTrans" cxnId="{89200E40-F06A-4CE4-ABD9-0047D1BF9C17}">
      <dgm:prSet/>
      <dgm:spPr/>
      <dgm:t>
        <a:bodyPr/>
        <a:lstStyle/>
        <a:p>
          <a:endParaRPr lang="en-US"/>
        </a:p>
      </dgm:t>
    </dgm:pt>
    <dgm:pt modelId="{D4A64AE1-FB9D-4EFB-91E6-7F024A8EA722}">
      <dgm:prSet/>
      <dgm:spPr/>
      <dgm:t>
        <a:bodyPr/>
        <a:lstStyle/>
        <a:p>
          <a:r>
            <a:rPr lang="en-US" b="1" dirty="0"/>
            <a:t>Identify your student’s strengths.</a:t>
          </a:r>
        </a:p>
      </dgm:t>
    </dgm:pt>
    <dgm:pt modelId="{52124D35-E364-4E45-9A2C-660536D4897D}" type="parTrans" cxnId="{A924750B-4CD2-4D3D-87E7-522AD97369A2}">
      <dgm:prSet/>
      <dgm:spPr/>
      <dgm:t>
        <a:bodyPr/>
        <a:lstStyle/>
        <a:p>
          <a:endParaRPr lang="en-US"/>
        </a:p>
      </dgm:t>
    </dgm:pt>
    <dgm:pt modelId="{2E45FFCD-2903-4A67-AC75-9D77AABEAE5E}" type="sibTrans" cxnId="{A924750B-4CD2-4D3D-87E7-522AD97369A2}">
      <dgm:prSet/>
      <dgm:spPr/>
      <dgm:t>
        <a:bodyPr/>
        <a:lstStyle/>
        <a:p>
          <a:endParaRPr lang="en-US"/>
        </a:p>
      </dgm:t>
    </dgm:pt>
    <dgm:pt modelId="{691DDB02-7B88-4B08-A4EE-E2155C44EAEF}">
      <dgm:prSet/>
      <dgm:spPr/>
      <dgm:t>
        <a:bodyPr/>
        <a:lstStyle/>
        <a:p>
          <a:r>
            <a:rPr lang="en-US" b="1" dirty="0"/>
            <a:t>Pick a tool with student.</a:t>
          </a:r>
        </a:p>
      </dgm:t>
    </dgm:pt>
    <dgm:pt modelId="{12F8C47E-E938-41C2-AE6E-5ECC09A36D08}" type="parTrans" cxnId="{35AF6CBE-732E-4D1F-9EBB-7FE900DD1783}">
      <dgm:prSet/>
      <dgm:spPr/>
      <dgm:t>
        <a:bodyPr/>
        <a:lstStyle/>
        <a:p>
          <a:endParaRPr lang="en-US"/>
        </a:p>
      </dgm:t>
    </dgm:pt>
    <dgm:pt modelId="{0D8E66F3-FEB1-45AA-BE32-60BA2C6C1663}" type="sibTrans" cxnId="{35AF6CBE-732E-4D1F-9EBB-7FE900DD1783}">
      <dgm:prSet/>
      <dgm:spPr/>
      <dgm:t>
        <a:bodyPr/>
        <a:lstStyle/>
        <a:p>
          <a:endParaRPr lang="en-US"/>
        </a:p>
      </dgm:t>
    </dgm:pt>
    <dgm:pt modelId="{A6573CA7-42B2-41D0-98E1-7C7F01897E61}">
      <dgm:prSet/>
      <dgm:spPr/>
      <dgm:t>
        <a:bodyPr/>
        <a:lstStyle/>
        <a:p>
          <a:r>
            <a:rPr lang="en-US" b="1" dirty="0"/>
            <a:t>Monitor Student Progress</a:t>
          </a:r>
        </a:p>
      </dgm:t>
    </dgm:pt>
    <dgm:pt modelId="{6D6DE14F-13F5-47EE-95D4-C31BDA6B11BC}" type="parTrans" cxnId="{D9C594C7-0117-4E1A-A8B1-08943A14760F}">
      <dgm:prSet/>
      <dgm:spPr/>
      <dgm:t>
        <a:bodyPr/>
        <a:lstStyle/>
        <a:p>
          <a:endParaRPr lang="en-US"/>
        </a:p>
      </dgm:t>
    </dgm:pt>
    <dgm:pt modelId="{38C3080D-D87A-44BD-92B0-ED78BEE81296}" type="sibTrans" cxnId="{D9C594C7-0117-4E1A-A8B1-08943A14760F}">
      <dgm:prSet/>
      <dgm:spPr/>
      <dgm:t>
        <a:bodyPr/>
        <a:lstStyle/>
        <a:p>
          <a:endParaRPr lang="en-US"/>
        </a:p>
      </dgm:t>
    </dgm:pt>
    <dgm:pt modelId="{6B623B4F-419A-4392-AE8E-AB3BCE4BC139}">
      <dgm:prSet/>
      <dgm:spPr/>
      <dgm:t>
        <a:bodyPr/>
        <a:lstStyle/>
        <a:p>
          <a:r>
            <a:rPr lang="en-US" b="1" dirty="0"/>
            <a:t>Evaluation with student</a:t>
          </a:r>
        </a:p>
      </dgm:t>
    </dgm:pt>
    <dgm:pt modelId="{8A76D023-501E-45B1-A83D-E6BF7567CECE}" type="parTrans" cxnId="{8D3D4E11-6AF6-4532-8167-EA78224BDD58}">
      <dgm:prSet/>
      <dgm:spPr/>
      <dgm:t>
        <a:bodyPr/>
        <a:lstStyle/>
        <a:p>
          <a:endParaRPr lang="en-US"/>
        </a:p>
      </dgm:t>
    </dgm:pt>
    <dgm:pt modelId="{15B527C9-165D-462E-B99C-9DE7370C144C}" type="sibTrans" cxnId="{8D3D4E11-6AF6-4532-8167-EA78224BDD58}">
      <dgm:prSet/>
      <dgm:spPr/>
      <dgm:t>
        <a:bodyPr/>
        <a:lstStyle/>
        <a:p>
          <a:endParaRPr lang="en-US"/>
        </a:p>
      </dgm:t>
    </dgm:pt>
    <dgm:pt modelId="{C62E6244-DAB9-C745-8CEA-4B7B724D32E9}" type="pres">
      <dgm:prSet presAssocID="{E51A4737-549A-4322-90A6-391E5D2B6489}" presName="Name0" presStyleCnt="0">
        <dgm:presLayoutVars>
          <dgm:dir/>
          <dgm:resizeHandles val="exact"/>
        </dgm:presLayoutVars>
      </dgm:prSet>
      <dgm:spPr/>
    </dgm:pt>
    <dgm:pt modelId="{FC43B5BA-8001-5B47-9655-24EBC3889E32}" type="pres">
      <dgm:prSet presAssocID="{F52E3673-32EA-49A6-8921-60318CDA94FA}" presName="node" presStyleLbl="node1" presStyleIdx="0" presStyleCnt="6">
        <dgm:presLayoutVars>
          <dgm:bulletEnabled val="1"/>
        </dgm:presLayoutVars>
      </dgm:prSet>
      <dgm:spPr/>
    </dgm:pt>
    <dgm:pt modelId="{D7941E5A-2C68-3F4B-8509-EE0A15D237AB}" type="pres">
      <dgm:prSet presAssocID="{031056C2-9CEC-4C89-8CBE-AA69C7E3CBC4}" presName="sibTrans" presStyleLbl="sibTrans1D1" presStyleIdx="0" presStyleCnt="5"/>
      <dgm:spPr/>
    </dgm:pt>
    <dgm:pt modelId="{E4BB1D78-53F4-7947-98AA-0DC2A6BD34D0}" type="pres">
      <dgm:prSet presAssocID="{031056C2-9CEC-4C89-8CBE-AA69C7E3CBC4}" presName="connectorText" presStyleLbl="sibTrans1D1" presStyleIdx="0" presStyleCnt="5"/>
      <dgm:spPr/>
    </dgm:pt>
    <dgm:pt modelId="{2F48B1EF-958B-7B4E-B4BD-537C86D15918}" type="pres">
      <dgm:prSet presAssocID="{1364E565-556D-4832-A244-A4A3474842C1}" presName="node" presStyleLbl="node1" presStyleIdx="1" presStyleCnt="6">
        <dgm:presLayoutVars>
          <dgm:bulletEnabled val="1"/>
        </dgm:presLayoutVars>
      </dgm:prSet>
      <dgm:spPr/>
    </dgm:pt>
    <dgm:pt modelId="{A206A6C3-983F-C149-91D2-A57D6C97AB82}" type="pres">
      <dgm:prSet presAssocID="{CF22E2DD-C82B-4175-B66D-6261491E25D5}" presName="sibTrans" presStyleLbl="sibTrans1D1" presStyleIdx="1" presStyleCnt="5"/>
      <dgm:spPr/>
    </dgm:pt>
    <dgm:pt modelId="{21BE6608-15C1-1642-BA06-54570E993230}" type="pres">
      <dgm:prSet presAssocID="{CF22E2DD-C82B-4175-B66D-6261491E25D5}" presName="connectorText" presStyleLbl="sibTrans1D1" presStyleIdx="1" presStyleCnt="5"/>
      <dgm:spPr/>
    </dgm:pt>
    <dgm:pt modelId="{CB8AB9CA-61EC-A94F-9030-9CB7FDCFE6A2}" type="pres">
      <dgm:prSet presAssocID="{D4A64AE1-FB9D-4EFB-91E6-7F024A8EA722}" presName="node" presStyleLbl="node1" presStyleIdx="2" presStyleCnt="6">
        <dgm:presLayoutVars>
          <dgm:bulletEnabled val="1"/>
        </dgm:presLayoutVars>
      </dgm:prSet>
      <dgm:spPr/>
    </dgm:pt>
    <dgm:pt modelId="{E87F0E41-F12D-3141-AE10-5068E0F0CBB4}" type="pres">
      <dgm:prSet presAssocID="{2E45FFCD-2903-4A67-AC75-9D77AABEAE5E}" presName="sibTrans" presStyleLbl="sibTrans1D1" presStyleIdx="2" presStyleCnt="5"/>
      <dgm:spPr/>
    </dgm:pt>
    <dgm:pt modelId="{CCA852BF-0CE4-F546-ACD8-595D4E3D3FE7}" type="pres">
      <dgm:prSet presAssocID="{2E45FFCD-2903-4A67-AC75-9D77AABEAE5E}" presName="connectorText" presStyleLbl="sibTrans1D1" presStyleIdx="2" presStyleCnt="5"/>
      <dgm:spPr/>
    </dgm:pt>
    <dgm:pt modelId="{345FF684-1ACE-4F4E-A354-39CC235ECF59}" type="pres">
      <dgm:prSet presAssocID="{691DDB02-7B88-4B08-A4EE-E2155C44EAEF}" presName="node" presStyleLbl="node1" presStyleIdx="3" presStyleCnt="6">
        <dgm:presLayoutVars>
          <dgm:bulletEnabled val="1"/>
        </dgm:presLayoutVars>
      </dgm:prSet>
      <dgm:spPr/>
    </dgm:pt>
    <dgm:pt modelId="{5684E91C-7091-F64F-93F7-874E79FA07A3}" type="pres">
      <dgm:prSet presAssocID="{0D8E66F3-FEB1-45AA-BE32-60BA2C6C1663}" presName="sibTrans" presStyleLbl="sibTrans1D1" presStyleIdx="3" presStyleCnt="5"/>
      <dgm:spPr/>
    </dgm:pt>
    <dgm:pt modelId="{4EDB985E-2C74-9741-866C-12DAE7DCF235}" type="pres">
      <dgm:prSet presAssocID="{0D8E66F3-FEB1-45AA-BE32-60BA2C6C1663}" presName="connectorText" presStyleLbl="sibTrans1D1" presStyleIdx="3" presStyleCnt="5"/>
      <dgm:spPr/>
    </dgm:pt>
    <dgm:pt modelId="{D17792BA-39AC-134B-B7AC-F6940E83C4A9}" type="pres">
      <dgm:prSet presAssocID="{A6573CA7-42B2-41D0-98E1-7C7F01897E61}" presName="node" presStyleLbl="node1" presStyleIdx="4" presStyleCnt="6">
        <dgm:presLayoutVars>
          <dgm:bulletEnabled val="1"/>
        </dgm:presLayoutVars>
      </dgm:prSet>
      <dgm:spPr/>
    </dgm:pt>
    <dgm:pt modelId="{6BF89275-6257-E94F-9C67-53F6C08F150D}" type="pres">
      <dgm:prSet presAssocID="{38C3080D-D87A-44BD-92B0-ED78BEE81296}" presName="sibTrans" presStyleLbl="sibTrans1D1" presStyleIdx="4" presStyleCnt="5"/>
      <dgm:spPr/>
    </dgm:pt>
    <dgm:pt modelId="{98486EBA-19B6-3C4F-BC5E-4E59FDB38C7E}" type="pres">
      <dgm:prSet presAssocID="{38C3080D-D87A-44BD-92B0-ED78BEE81296}" presName="connectorText" presStyleLbl="sibTrans1D1" presStyleIdx="4" presStyleCnt="5"/>
      <dgm:spPr/>
    </dgm:pt>
    <dgm:pt modelId="{A5CB9138-80F0-254A-B5FA-B768825274BE}" type="pres">
      <dgm:prSet presAssocID="{6B623B4F-419A-4392-AE8E-AB3BCE4BC139}" presName="node" presStyleLbl="node1" presStyleIdx="5" presStyleCnt="6">
        <dgm:presLayoutVars>
          <dgm:bulletEnabled val="1"/>
        </dgm:presLayoutVars>
      </dgm:prSet>
      <dgm:spPr/>
    </dgm:pt>
  </dgm:ptLst>
  <dgm:cxnLst>
    <dgm:cxn modelId="{A924750B-4CD2-4D3D-87E7-522AD97369A2}" srcId="{E51A4737-549A-4322-90A6-391E5D2B6489}" destId="{D4A64AE1-FB9D-4EFB-91E6-7F024A8EA722}" srcOrd="2" destOrd="0" parTransId="{52124D35-E364-4E45-9A2C-660536D4897D}" sibTransId="{2E45FFCD-2903-4A67-AC75-9D77AABEAE5E}"/>
    <dgm:cxn modelId="{8D3D4E11-6AF6-4532-8167-EA78224BDD58}" srcId="{E51A4737-549A-4322-90A6-391E5D2B6489}" destId="{6B623B4F-419A-4392-AE8E-AB3BCE4BC139}" srcOrd="5" destOrd="0" parTransId="{8A76D023-501E-45B1-A83D-E6BF7567CECE}" sibTransId="{15B527C9-165D-462E-B99C-9DE7370C144C}"/>
    <dgm:cxn modelId="{A0D23212-8E43-E848-BBA4-7BFA87FF36FE}" type="presOf" srcId="{0D8E66F3-FEB1-45AA-BE32-60BA2C6C1663}" destId="{5684E91C-7091-F64F-93F7-874E79FA07A3}" srcOrd="0" destOrd="0" presId="urn:microsoft.com/office/officeart/2016/7/layout/RepeatingBendingProcessNew"/>
    <dgm:cxn modelId="{B9E31714-DB1C-8E4B-9F55-772017C5C764}" type="presOf" srcId="{A6573CA7-42B2-41D0-98E1-7C7F01897E61}" destId="{D17792BA-39AC-134B-B7AC-F6940E83C4A9}" srcOrd="0" destOrd="0" presId="urn:microsoft.com/office/officeart/2016/7/layout/RepeatingBendingProcessNew"/>
    <dgm:cxn modelId="{BE96E819-C5B2-0348-BB57-D2B3BEBC4917}" type="presOf" srcId="{CF22E2DD-C82B-4175-B66D-6261491E25D5}" destId="{21BE6608-15C1-1642-BA06-54570E993230}" srcOrd="1" destOrd="0" presId="urn:microsoft.com/office/officeart/2016/7/layout/RepeatingBendingProcessNew"/>
    <dgm:cxn modelId="{350B6A1E-09D3-3C4C-9F2A-1FB3CFB435FD}" type="presOf" srcId="{2E45FFCD-2903-4A67-AC75-9D77AABEAE5E}" destId="{CCA852BF-0CE4-F546-ACD8-595D4E3D3FE7}" srcOrd="1" destOrd="0" presId="urn:microsoft.com/office/officeart/2016/7/layout/RepeatingBendingProcessNew"/>
    <dgm:cxn modelId="{3AFFF21F-E23D-EE4C-A5C1-11A7C70FC351}" type="presOf" srcId="{691DDB02-7B88-4B08-A4EE-E2155C44EAEF}" destId="{345FF684-1ACE-4F4E-A354-39CC235ECF59}" srcOrd="0" destOrd="0" presId="urn:microsoft.com/office/officeart/2016/7/layout/RepeatingBendingProcessNew"/>
    <dgm:cxn modelId="{FA0E803D-051C-9C43-A7C3-6575E1156EB2}" type="presOf" srcId="{031056C2-9CEC-4C89-8CBE-AA69C7E3CBC4}" destId="{E4BB1D78-53F4-7947-98AA-0DC2A6BD34D0}" srcOrd="1" destOrd="0" presId="urn:microsoft.com/office/officeart/2016/7/layout/RepeatingBendingProcessNew"/>
    <dgm:cxn modelId="{89200E40-F06A-4CE4-ABD9-0047D1BF9C17}" srcId="{E51A4737-549A-4322-90A6-391E5D2B6489}" destId="{1364E565-556D-4832-A244-A4A3474842C1}" srcOrd="1" destOrd="0" parTransId="{139EF6BB-978A-4927-88BD-46697B8F18C7}" sibTransId="{CF22E2DD-C82B-4175-B66D-6261491E25D5}"/>
    <dgm:cxn modelId="{BF952041-A037-E940-9F99-80B717F3D3A1}" type="presOf" srcId="{F52E3673-32EA-49A6-8921-60318CDA94FA}" destId="{FC43B5BA-8001-5B47-9655-24EBC3889E32}" srcOrd="0" destOrd="0" presId="urn:microsoft.com/office/officeart/2016/7/layout/RepeatingBendingProcessNew"/>
    <dgm:cxn modelId="{FCC74D47-6B8B-A548-B194-3973C460D470}" type="presOf" srcId="{0D8E66F3-FEB1-45AA-BE32-60BA2C6C1663}" destId="{4EDB985E-2C74-9741-866C-12DAE7DCF235}" srcOrd="1" destOrd="0" presId="urn:microsoft.com/office/officeart/2016/7/layout/RepeatingBendingProcessNew"/>
    <dgm:cxn modelId="{34183B59-08DE-8641-BDFA-E3343DFBF625}" type="presOf" srcId="{CF22E2DD-C82B-4175-B66D-6261491E25D5}" destId="{A206A6C3-983F-C149-91D2-A57D6C97AB82}" srcOrd="0" destOrd="0" presId="urn:microsoft.com/office/officeart/2016/7/layout/RepeatingBendingProcessNew"/>
    <dgm:cxn modelId="{1A46D25E-2228-034F-9846-9A17AAB3D17E}" type="presOf" srcId="{031056C2-9CEC-4C89-8CBE-AA69C7E3CBC4}" destId="{D7941E5A-2C68-3F4B-8509-EE0A15D237AB}" srcOrd="0" destOrd="0" presId="urn:microsoft.com/office/officeart/2016/7/layout/RepeatingBendingProcessNew"/>
    <dgm:cxn modelId="{5A883079-D7B8-3E47-8223-B9D92990BCCD}" type="presOf" srcId="{1364E565-556D-4832-A244-A4A3474842C1}" destId="{2F48B1EF-958B-7B4E-B4BD-537C86D15918}" srcOrd="0" destOrd="0" presId="urn:microsoft.com/office/officeart/2016/7/layout/RepeatingBendingProcessNew"/>
    <dgm:cxn modelId="{0EBE3495-BCDC-E04E-A0E7-A40C15977A03}" type="presOf" srcId="{D4A64AE1-FB9D-4EFB-91E6-7F024A8EA722}" destId="{CB8AB9CA-61EC-A94F-9030-9CB7FDCFE6A2}" srcOrd="0" destOrd="0" presId="urn:microsoft.com/office/officeart/2016/7/layout/RepeatingBendingProcessNew"/>
    <dgm:cxn modelId="{24129698-4EB7-2745-8042-AC755871B2F9}" type="presOf" srcId="{38C3080D-D87A-44BD-92B0-ED78BEE81296}" destId="{98486EBA-19B6-3C4F-BC5E-4E59FDB38C7E}" srcOrd="1" destOrd="0" presId="urn:microsoft.com/office/officeart/2016/7/layout/RepeatingBendingProcessNew"/>
    <dgm:cxn modelId="{42F658B5-D44B-914F-B9A3-AE6A26C46DF3}" type="presOf" srcId="{6B623B4F-419A-4392-AE8E-AB3BCE4BC139}" destId="{A5CB9138-80F0-254A-B5FA-B768825274BE}" srcOrd="0" destOrd="0" presId="urn:microsoft.com/office/officeart/2016/7/layout/RepeatingBendingProcessNew"/>
    <dgm:cxn modelId="{35AF6CBE-732E-4D1F-9EBB-7FE900DD1783}" srcId="{E51A4737-549A-4322-90A6-391E5D2B6489}" destId="{691DDB02-7B88-4B08-A4EE-E2155C44EAEF}" srcOrd="3" destOrd="0" parTransId="{12F8C47E-E938-41C2-AE6E-5ECC09A36D08}" sibTransId="{0D8E66F3-FEB1-45AA-BE32-60BA2C6C1663}"/>
    <dgm:cxn modelId="{D9C594C7-0117-4E1A-A8B1-08943A14760F}" srcId="{E51A4737-549A-4322-90A6-391E5D2B6489}" destId="{A6573CA7-42B2-41D0-98E1-7C7F01897E61}" srcOrd="4" destOrd="0" parTransId="{6D6DE14F-13F5-47EE-95D4-C31BDA6B11BC}" sibTransId="{38C3080D-D87A-44BD-92B0-ED78BEE81296}"/>
    <dgm:cxn modelId="{B24C6FC9-06A2-4F9E-A004-5A9EEF4DCA55}" srcId="{E51A4737-549A-4322-90A6-391E5D2B6489}" destId="{F52E3673-32EA-49A6-8921-60318CDA94FA}" srcOrd="0" destOrd="0" parTransId="{A5994A23-376F-4C81-B4A1-E1A25B11B3E2}" sibTransId="{031056C2-9CEC-4C89-8CBE-AA69C7E3CBC4}"/>
    <dgm:cxn modelId="{8026C4DB-15E8-5D4B-86A2-4799C52FEED7}" type="presOf" srcId="{38C3080D-D87A-44BD-92B0-ED78BEE81296}" destId="{6BF89275-6257-E94F-9C67-53F6C08F150D}" srcOrd="0" destOrd="0" presId="urn:microsoft.com/office/officeart/2016/7/layout/RepeatingBendingProcessNew"/>
    <dgm:cxn modelId="{1E2EB2F2-089C-5B4B-902B-D5D67FDB4A80}" type="presOf" srcId="{2E45FFCD-2903-4A67-AC75-9D77AABEAE5E}" destId="{E87F0E41-F12D-3141-AE10-5068E0F0CBB4}" srcOrd="0" destOrd="0" presId="urn:microsoft.com/office/officeart/2016/7/layout/RepeatingBendingProcessNew"/>
    <dgm:cxn modelId="{5DCCF8F5-022F-C349-98A1-3A5F56F80341}" type="presOf" srcId="{E51A4737-549A-4322-90A6-391E5D2B6489}" destId="{C62E6244-DAB9-C745-8CEA-4B7B724D32E9}" srcOrd="0" destOrd="0" presId="urn:microsoft.com/office/officeart/2016/7/layout/RepeatingBendingProcessNew"/>
    <dgm:cxn modelId="{1F43963D-A9C1-4C4C-AE75-46C86246BB6C}" type="presParOf" srcId="{C62E6244-DAB9-C745-8CEA-4B7B724D32E9}" destId="{FC43B5BA-8001-5B47-9655-24EBC3889E32}" srcOrd="0" destOrd="0" presId="urn:microsoft.com/office/officeart/2016/7/layout/RepeatingBendingProcessNew"/>
    <dgm:cxn modelId="{23BC18A6-AAD8-E446-9F60-137EF075355C}" type="presParOf" srcId="{C62E6244-DAB9-C745-8CEA-4B7B724D32E9}" destId="{D7941E5A-2C68-3F4B-8509-EE0A15D237AB}" srcOrd="1" destOrd="0" presId="urn:microsoft.com/office/officeart/2016/7/layout/RepeatingBendingProcessNew"/>
    <dgm:cxn modelId="{4163ABA5-C22E-4046-9795-EC14B8F4D17C}" type="presParOf" srcId="{D7941E5A-2C68-3F4B-8509-EE0A15D237AB}" destId="{E4BB1D78-53F4-7947-98AA-0DC2A6BD34D0}" srcOrd="0" destOrd="0" presId="urn:microsoft.com/office/officeart/2016/7/layout/RepeatingBendingProcessNew"/>
    <dgm:cxn modelId="{45885586-51A7-1E49-9956-D440769A38C8}" type="presParOf" srcId="{C62E6244-DAB9-C745-8CEA-4B7B724D32E9}" destId="{2F48B1EF-958B-7B4E-B4BD-537C86D15918}" srcOrd="2" destOrd="0" presId="urn:microsoft.com/office/officeart/2016/7/layout/RepeatingBendingProcessNew"/>
    <dgm:cxn modelId="{967CD3FD-E0F4-5642-B421-4C5EED50890B}" type="presParOf" srcId="{C62E6244-DAB9-C745-8CEA-4B7B724D32E9}" destId="{A206A6C3-983F-C149-91D2-A57D6C97AB82}" srcOrd="3" destOrd="0" presId="urn:microsoft.com/office/officeart/2016/7/layout/RepeatingBendingProcessNew"/>
    <dgm:cxn modelId="{2ACEAFB0-97A1-9149-BF4E-3A3322D9DCDE}" type="presParOf" srcId="{A206A6C3-983F-C149-91D2-A57D6C97AB82}" destId="{21BE6608-15C1-1642-BA06-54570E993230}" srcOrd="0" destOrd="0" presId="urn:microsoft.com/office/officeart/2016/7/layout/RepeatingBendingProcessNew"/>
    <dgm:cxn modelId="{7E12F78C-C3C0-6242-8BE2-A017D57889F3}" type="presParOf" srcId="{C62E6244-DAB9-C745-8CEA-4B7B724D32E9}" destId="{CB8AB9CA-61EC-A94F-9030-9CB7FDCFE6A2}" srcOrd="4" destOrd="0" presId="urn:microsoft.com/office/officeart/2016/7/layout/RepeatingBendingProcessNew"/>
    <dgm:cxn modelId="{ADB77B47-A05F-2240-AD1C-254A85A2B9B1}" type="presParOf" srcId="{C62E6244-DAB9-C745-8CEA-4B7B724D32E9}" destId="{E87F0E41-F12D-3141-AE10-5068E0F0CBB4}" srcOrd="5" destOrd="0" presId="urn:microsoft.com/office/officeart/2016/7/layout/RepeatingBendingProcessNew"/>
    <dgm:cxn modelId="{CD3FFE52-AAB8-4B47-A8E4-330647AAEF44}" type="presParOf" srcId="{E87F0E41-F12D-3141-AE10-5068E0F0CBB4}" destId="{CCA852BF-0CE4-F546-ACD8-595D4E3D3FE7}" srcOrd="0" destOrd="0" presId="urn:microsoft.com/office/officeart/2016/7/layout/RepeatingBendingProcessNew"/>
    <dgm:cxn modelId="{23E49BF9-0F5C-7346-A550-49CF2000040B}" type="presParOf" srcId="{C62E6244-DAB9-C745-8CEA-4B7B724D32E9}" destId="{345FF684-1ACE-4F4E-A354-39CC235ECF59}" srcOrd="6" destOrd="0" presId="urn:microsoft.com/office/officeart/2016/7/layout/RepeatingBendingProcessNew"/>
    <dgm:cxn modelId="{D8959426-5151-1C44-A3A5-A6DCB14703FF}" type="presParOf" srcId="{C62E6244-DAB9-C745-8CEA-4B7B724D32E9}" destId="{5684E91C-7091-F64F-93F7-874E79FA07A3}" srcOrd="7" destOrd="0" presId="urn:microsoft.com/office/officeart/2016/7/layout/RepeatingBendingProcessNew"/>
    <dgm:cxn modelId="{4CB226BD-8668-654B-8CED-CA54BE682531}" type="presParOf" srcId="{5684E91C-7091-F64F-93F7-874E79FA07A3}" destId="{4EDB985E-2C74-9741-866C-12DAE7DCF235}" srcOrd="0" destOrd="0" presId="urn:microsoft.com/office/officeart/2016/7/layout/RepeatingBendingProcessNew"/>
    <dgm:cxn modelId="{CF0947E5-6EF7-7C48-81D4-77A04D22B62F}" type="presParOf" srcId="{C62E6244-DAB9-C745-8CEA-4B7B724D32E9}" destId="{D17792BA-39AC-134B-B7AC-F6940E83C4A9}" srcOrd="8" destOrd="0" presId="urn:microsoft.com/office/officeart/2016/7/layout/RepeatingBendingProcessNew"/>
    <dgm:cxn modelId="{72223691-C4E7-F44A-A22F-F452F51CBFA1}" type="presParOf" srcId="{C62E6244-DAB9-C745-8CEA-4B7B724D32E9}" destId="{6BF89275-6257-E94F-9C67-53F6C08F150D}" srcOrd="9" destOrd="0" presId="urn:microsoft.com/office/officeart/2016/7/layout/RepeatingBendingProcessNew"/>
    <dgm:cxn modelId="{A3A93610-8E7B-2246-82A7-5C863C6E9443}" type="presParOf" srcId="{6BF89275-6257-E94F-9C67-53F6C08F150D}" destId="{98486EBA-19B6-3C4F-BC5E-4E59FDB38C7E}" srcOrd="0" destOrd="0" presId="urn:microsoft.com/office/officeart/2016/7/layout/RepeatingBendingProcessNew"/>
    <dgm:cxn modelId="{21511677-1FEA-8A4B-A565-66DB3BF94AC7}" type="presParOf" srcId="{C62E6244-DAB9-C745-8CEA-4B7B724D32E9}" destId="{A5CB9138-80F0-254A-B5FA-B768825274B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1A4737-549A-4322-90A6-391E5D2B6489}"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52E3673-32EA-49A6-8921-60318CDA94FA}">
      <dgm:prSet/>
      <dgm:spPr/>
      <dgm:t>
        <a:bodyPr/>
        <a:lstStyle/>
        <a:p>
          <a:r>
            <a:rPr lang="en-US" b="1" dirty="0"/>
            <a:t>What did I need to do?</a:t>
          </a:r>
        </a:p>
      </dgm:t>
    </dgm:pt>
    <dgm:pt modelId="{A5994A23-376F-4C81-B4A1-E1A25B11B3E2}" type="parTrans" cxnId="{B24C6FC9-06A2-4F9E-A004-5A9EEF4DCA55}">
      <dgm:prSet/>
      <dgm:spPr/>
      <dgm:t>
        <a:bodyPr/>
        <a:lstStyle/>
        <a:p>
          <a:endParaRPr lang="en-US"/>
        </a:p>
      </dgm:t>
    </dgm:pt>
    <dgm:pt modelId="{031056C2-9CEC-4C89-8CBE-AA69C7E3CBC4}" type="sibTrans" cxnId="{B24C6FC9-06A2-4F9E-A004-5A9EEF4DCA55}">
      <dgm:prSet/>
      <dgm:spPr/>
      <dgm:t>
        <a:bodyPr/>
        <a:lstStyle/>
        <a:p>
          <a:endParaRPr lang="en-US"/>
        </a:p>
      </dgm:t>
    </dgm:pt>
    <dgm:pt modelId="{1364E565-556D-4832-A244-A4A3474842C1}">
      <dgm:prSet/>
      <dgm:spPr/>
      <dgm:t>
        <a:bodyPr/>
        <a:lstStyle/>
        <a:p>
          <a:r>
            <a:rPr lang="en-US" b="1" dirty="0"/>
            <a:t>What tool did I use?</a:t>
          </a:r>
        </a:p>
      </dgm:t>
    </dgm:pt>
    <dgm:pt modelId="{139EF6BB-978A-4927-88BD-46697B8F18C7}" type="parTrans" cxnId="{89200E40-F06A-4CE4-ABD9-0047D1BF9C17}">
      <dgm:prSet/>
      <dgm:spPr/>
      <dgm:t>
        <a:bodyPr/>
        <a:lstStyle/>
        <a:p>
          <a:endParaRPr lang="en-US"/>
        </a:p>
      </dgm:t>
    </dgm:pt>
    <dgm:pt modelId="{CF22E2DD-C82B-4175-B66D-6261491E25D5}" type="sibTrans" cxnId="{89200E40-F06A-4CE4-ABD9-0047D1BF9C17}">
      <dgm:prSet/>
      <dgm:spPr/>
      <dgm:t>
        <a:bodyPr/>
        <a:lstStyle/>
        <a:p>
          <a:endParaRPr lang="en-US"/>
        </a:p>
      </dgm:t>
    </dgm:pt>
    <dgm:pt modelId="{D4A64AE1-FB9D-4EFB-91E6-7F024A8EA722}">
      <dgm:prSet/>
      <dgm:spPr/>
      <dgm:t>
        <a:bodyPr/>
        <a:lstStyle/>
        <a:p>
          <a:r>
            <a:rPr lang="en-US" b="1" dirty="0"/>
            <a:t>Did I complete my project?</a:t>
          </a:r>
        </a:p>
      </dgm:t>
    </dgm:pt>
    <dgm:pt modelId="{52124D35-E364-4E45-9A2C-660536D4897D}" type="parTrans" cxnId="{A924750B-4CD2-4D3D-87E7-522AD97369A2}">
      <dgm:prSet/>
      <dgm:spPr/>
      <dgm:t>
        <a:bodyPr/>
        <a:lstStyle/>
        <a:p>
          <a:endParaRPr lang="en-US"/>
        </a:p>
      </dgm:t>
    </dgm:pt>
    <dgm:pt modelId="{2E45FFCD-2903-4A67-AC75-9D77AABEAE5E}" type="sibTrans" cxnId="{A924750B-4CD2-4D3D-87E7-522AD97369A2}">
      <dgm:prSet/>
      <dgm:spPr/>
      <dgm:t>
        <a:bodyPr/>
        <a:lstStyle/>
        <a:p>
          <a:endParaRPr lang="en-US"/>
        </a:p>
      </dgm:t>
    </dgm:pt>
    <dgm:pt modelId="{C62E6244-DAB9-C745-8CEA-4B7B724D32E9}" type="pres">
      <dgm:prSet presAssocID="{E51A4737-549A-4322-90A6-391E5D2B6489}" presName="Name0" presStyleCnt="0">
        <dgm:presLayoutVars>
          <dgm:dir/>
          <dgm:resizeHandles val="exact"/>
        </dgm:presLayoutVars>
      </dgm:prSet>
      <dgm:spPr/>
    </dgm:pt>
    <dgm:pt modelId="{FC43B5BA-8001-5B47-9655-24EBC3889E32}" type="pres">
      <dgm:prSet presAssocID="{F52E3673-32EA-49A6-8921-60318CDA94FA}" presName="node" presStyleLbl="node1" presStyleIdx="0" presStyleCnt="3">
        <dgm:presLayoutVars>
          <dgm:bulletEnabled val="1"/>
        </dgm:presLayoutVars>
      </dgm:prSet>
      <dgm:spPr/>
    </dgm:pt>
    <dgm:pt modelId="{D7941E5A-2C68-3F4B-8509-EE0A15D237AB}" type="pres">
      <dgm:prSet presAssocID="{031056C2-9CEC-4C89-8CBE-AA69C7E3CBC4}" presName="sibTrans" presStyleLbl="sibTrans1D1" presStyleIdx="0" presStyleCnt="2"/>
      <dgm:spPr/>
    </dgm:pt>
    <dgm:pt modelId="{E4BB1D78-53F4-7947-98AA-0DC2A6BD34D0}" type="pres">
      <dgm:prSet presAssocID="{031056C2-9CEC-4C89-8CBE-AA69C7E3CBC4}" presName="connectorText" presStyleLbl="sibTrans1D1" presStyleIdx="0" presStyleCnt="2"/>
      <dgm:spPr/>
    </dgm:pt>
    <dgm:pt modelId="{2F48B1EF-958B-7B4E-B4BD-537C86D15918}" type="pres">
      <dgm:prSet presAssocID="{1364E565-556D-4832-A244-A4A3474842C1}" presName="node" presStyleLbl="node1" presStyleIdx="1" presStyleCnt="3">
        <dgm:presLayoutVars>
          <dgm:bulletEnabled val="1"/>
        </dgm:presLayoutVars>
      </dgm:prSet>
      <dgm:spPr/>
    </dgm:pt>
    <dgm:pt modelId="{A206A6C3-983F-C149-91D2-A57D6C97AB82}" type="pres">
      <dgm:prSet presAssocID="{CF22E2DD-C82B-4175-B66D-6261491E25D5}" presName="sibTrans" presStyleLbl="sibTrans1D1" presStyleIdx="1" presStyleCnt="2"/>
      <dgm:spPr/>
    </dgm:pt>
    <dgm:pt modelId="{21BE6608-15C1-1642-BA06-54570E993230}" type="pres">
      <dgm:prSet presAssocID="{CF22E2DD-C82B-4175-B66D-6261491E25D5}" presName="connectorText" presStyleLbl="sibTrans1D1" presStyleIdx="1" presStyleCnt="2"/>
      <dgm:spPr/>
    </dgm:pt>
    <dgm:pt modelId="{CB8AB9CA-61EC-A94F-9030-9CB7FDCFE6A2}" type="pres">
      <dgm:prSet presAssocID="{D4A64AE1-FB9D-4EFB-91E6-7F024A8EA722}" presName="node" presStyleLbl="node1" presStyleIdx="2" presStyleCnt="3">
        <dgm:presLayoutVars>
          <dgm:bulletEnabled val="1"/>
        </dgm:presLayoutVars>
      </dgm:prSet>
      <dgm:spPr/>
    </dgm:pt>
  </dgm:ptLst>
  <dgm:cxnLst>
    <dgm:cxn modelId="{A924750B-4CD2-4D3D-87E7-522AD97369A2}" srcId="{E51A4737-549A-4322-90A6-391E5D2B6489}" destId="{D4A64AE1-FB9D-4EFB-91E6-7F024A8EA722}" srcOrd="2" destOrd="0" parTransId="{52124D35-E364-4E45-9A2C-660536D4897D}" sibTransId="{2E45FFCD-2903-4A67-AC75-9D77AABEAE5E}"/>
    <dgm:cxn modelId="{BE96E819-C5B2-0348-BB57-D2B3BEBC4917}" type="presOf" srcId="{CF22E2DD-C82B-4175-B66D-6261491E25D5}" destId="{21BE6608-15C1-1642-BA06-54570E993230}" srcOrd="1" destOrd="0" presId="urn:microsoft.com/office/officeart/2016/7/layout/RepeatingBendingProcessNew"/>
    <dgm:cxn modelId="{FA0E803D-051C-9C43-A7C3-6575E1156EB2}" type="presOf" srcId="{031056C2-9CEC-4C89-8CBE-AA69C7E3CBC4}" destId="{E4BB1D78-53F4-7947-98AA-0DC2A6BD34D0}" srcOrd="1" destOrd="0" presId="urn:microsoft.com/office/officeart/2016/7/layout/RepeatingBendingProcessNew"/>
    <dgm:cxn modelId="{89200E40-F06A-4CE4-ABD9-0047D1BF9C17}" srcId="{E51A4737-549A-4322-90A6-391E5D2B6489}" destId="{1364E565-556D-4832-A244-A4A3474842C1}" srcOrd="1" destOrd="0" parTransId="{139EF6BB-978A-4927-88BD-46697B8F18C7}" sibTransId="{CF22E2DD-C82B-4175-B66D-6261491E25D5}"/>
    <dgm:cxn modelId="{BF952041-A037-E940-9F99-80B717F3D3A1}" type="presOf" srcId="{F52E3673-32EA-49A6-8921-60318CDA94FA}" destId="{FC43B5BA-8001-5B47-9655-24EBC3889E32}" srcOrd="0" destOrd="0" presId="urn:microsoft.com/office/officeart/2016/7/layout/RepeatingBendingProcessNew"/>
    <dgm:cxn modelId="{34183B59-08DE-8641-BDFA-E3343DFBF625}" type="presOf" srcId="{CF22E2DD-C82B-4175-B66D-6261491E25D5}" destId="{A206A6C3-983F-C149-91D2-A57D6C97AB82}" srcOrd="0" destOrd="0" presId="urn:microsoft.com/office/officeart/2016/7/layout/RepeatingBendingProcessNew"/>
    <dgm:cxn modelId="{1A46D25E-2228-034F-9846-9A17AAB3D17E}" type="presOf" srcId="{031056C2-9CEC-4C89-8CBE-AA69C7E3CBC4}" destId="{D7941E5A-2C68-3F4B-8509-EE0A15D237AB}" srcOrd="0" destOrd="0" presId="urn:microsoft.com/office/officeart/2016/7/layout/RepeatingBendingProcessNew"/>
    <dgm:cxn modelId="{5A883079-D7B8-3E47-8223-B9D92990BCCD}" type="presOf" srcId="{1364E565-556D-4832-A244-A4A3474842C1}" destId="{2F48B1EF-958B-7B4E-B4BD-537C86D15918}" srcOrd="0" destOrd="0" presId="urn:microsoft.com/office/officeart/2016/7/layout/RepeatingBendingProcessNew"/>
    <dgm:cxn modelId="{0EBE3495-BCDC-E04E-A0E7-A40C15977A03}" type="presOf" srcId="{D4A64AE1-FB9D-4EFB-91E6-7F024A8EA722}" destId="{CB8AB9CA-61EC-A94F-9030-9CB7FDCFE6A2}" srcOrd="0" destOrd="0" presId="urn:microsoft.com/office/officeart/2016/7/layout/RepeatingBendingProcessNew"/>
    <dgm:cxn modelId="{B24C6FC9-06A2-4F9E-A004-5A9EEF4DCA55}" srcId="{E51A4737-549A-4322-90A6-391E5D2B6489}" destId="{F52E3673-32EA-49A6-8921-60318CDA94FA}" srcOrd="0" destOrd="0" parTransId="{A5994A23-376F-4C81-B4A1-E1A25B11B3E2}" sibTransId="{031056C2-9CEC-4C89-8CBE-AA69C7E3CBC4}"/>
    <dgm:cxn modelId="{5DCCF8F5-022F-C349-98A1-3A5F56F80341}" type="presOf" srcId="{E51A4737-549A-4322-90A6-391E5D2B6489}" destId="{C62E6244-DAB9-C745-8CEA-4B7B724D32E9}" srcOrd="0" destOrd="0" presId="urn:microsoft.com/office/officeart/2016/7/layout/RepeatingBendingProcessNew"/>
    <dgm:cxn modelId="{1F43963D-A9C1-4C4C-AE75-46C86246BB6C}" type="presParOf" srcId="{C62E6244-DAB9-C745-8CEA-4B7B724D32E9}" destId="{FC43B5BA-8001-5B47-9655-24EBC3889E32}" srcOrd="0" destOrd="0" presId="urn:microsoft.com/office/officeart/2016/7/layout/RepeatingBendingProcessNew"/>
    <dgm:cxn modelId="{23BC18A6-AAD8-E446-9F60-137EF075355C}" type="presParOf" srcId="{C62E6244-DAB9-C745-8CEA-4B7B724D32E9}" destId="{D7941E5A-2C68-3F4B-8509-EE0A15D237AB}" srcOrd="1" destOrd="0" presId="urn:microsoft.com/office/officeart/2016/7/layout/RepeatingBendingProcessNew"/>
    <dgm:cxn modelId="{4163ABA5-C22E-4046-9795-EC14B8F4D17C}" type="presParOf" srcId="{D7941E5A-2C68-3F4B-8509-EE0A15D237AB}" destId="{E4BB1D78-53F4-7947-98AA-0DC2A6BD34D0}" srcOrd="0" destOrd="0" presId="urn:microsoft.com/office/officeart/2016/7/layout/RepeatingBendingProcessNew"/>
    <dgm:cxn modelId="{45885586-51A7-1E49-9956-D440769A38C8}" type="presParOf" srcId="{C62E6244-DAB9-C745-8CEA-4B7B724D32E9}" destId="{2F48B1EF-958B-7B4E-B4BD-537C86D15918}" srcOrd="2" destOrd="0" presId="urn:microsoft.com/office/officeart/2016/7/layout/RepeatingBendingProcessNew"/>
    <dgm:cxn modelId="{967CD3FD-E0F4-5642-B421-4C5EED50890B}" type="presParOf" srcId="{C62E6244-DAB9-C745-8CEA-4B7B724D32E9}" destId="{A206A6C3-983F-C149-91D2-A57D6C97AB82}" srcOrd="3" destOrd="0" presId="urn:microsoft.com/office/officeart/2016/7/layout/RepeatingBendingProcessNew"/>
    <dgm:cxn modelId="{2ACEAFB0-97A1-9149-BF4E-3A3322D9DCDE}" type="presParOf" srcId="{A206A6C3-983F-C149-91D2-A57D6C97AB82}" destId="{21BE6608-15C1-1642-BA06-54570E993230}" srcOrd="0" destOrd="0" presId="urn:microsoft.com/office/officeart/2016/7/layout/RepeatingBendingProcessNew"/>
    <dgm:cxn modelId="{7E12F78C-C3C0-6242-8BE2-A017D57889F3}" type="presParOf" srcId="{C62E6244-DAB9-C745-8CEA-4B7B724D32E9}" destId="{CB8AB9CA-61EC-A94F-9030-9CB7FDCFE6A2}"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E4571-6E02-DD46-8B72-24A340C9A8E7}">
      <dsp:nvSpPr>
        <dsp:cNvPr id="0" name=""/>
        <dsp:cNvSpPr/>
      </dsp:nvSpPr>
      <dsp:spPr>
        <a:xfrm>
          <a:off x="0" y="718340"/>
          <a:ext cx="1711367" cy="108671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5CC32-611D-0540-8A5B-59C298F4C119}">
      <dsp:nvSpPr>
        <dsp:cNvPr id="0" name=""/>
        <dsp:cNvSpPr/>
      </dsp:nvSpPr>
      <dsp:spPr>
        <a:xfrm>
          <a:off x="190152" y="898984"/>
          <a:ext cx="1711367" cy="1086718"/>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Working Memory</a:t>
          </a:r>
        </a:p>
      </dsp:txBody>
      <dsp:txXfrm>
        <a:off x="221981" y="930813"/>
        <a:ext cx="1647709" cy="1023060"/>
      </dsp:txXfrm>
    </dsp:sp>
    <dsp:sp modelId="{06BB0BEE-8F90-EC42-B636-1B7C5EABF839}">
      <dsp:nvSpPr>
        <dsp:cNvPr id="0" name=""/>
        <dsp:cNvSpPr/>
      </dsp:nvSpPr>
      <dsp:spPr>
        <a:xfrm>
          <a:off x="2091672" y="718340"/>
          <a:ext cx="1711367" cy="108671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4E77D-B5EA-584C-B1F4-18FBA3F0763B}">
      <dsp:nvSpPr>
        <dsp:cNvPr id="0" name=""/>
        <dsp:cNvSpPr/>
      </dsp:nvSpPr>
      <dsp:spPr>
        <a:xfrm>
          <a:off x="2281824" y="898984"/>
          <a:ext cx="1711367" cy="1086718"/>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Cognitive Flexibility</a:t>
          </a:r>
        </a:p>
      </dsp:txBody>
      <dsp:txXfrm>
        <a:off x="2313653" y="930813"/>
        <a:ext cx="1647709" cy="1023060"/>
      </dsp:txXfrm>
    </dsp:sp>
    <dsp:sp modelId="{C34C53DA-A8A4-8045-936D-2B6FFBAF3FDF}">
      <dsp:nvSpPr>
        <dsp:cNvPr id="0" name=""/>
        <dsp:cNvSpPr/>
      </dsp:nvSpPr>
      <dsp:spPr>
        <a:xfrm>
          <a:off x="4183344" y="718340"/>
          <a:ext cx="1711367" cy="108671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52D4F-4C3B-314C-B95B-CABBA36B2E20}">
      <dsp:nvSpPr>
        <dsp:cNvPr id="0" name=""/>
        <dsp:cNvSpPr/>
      </dsp:nvSpPr>
      <dsp:spPr>
        <a:xfrm>
          <a:off x="4373495" y="898984"/>
          <a:ext cx="1711367" cy="1086718"/>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Inhibition Control</a:t>
          </a:r>
        </a:p>
      </dsp:txBody>
      <dsp:txXfrm>
        <a:off x="4405324" y="930813"/>
        <a:ext cx="1647709" cy="1023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E4571-6E02-DD46-8B72-24A340C9A8E7}">
      <dsp:nvSpPr>
        <dsp:cNvPr id="0" name=""/>
        <dsp:cNvSpPr/>
      </dsp:nvSpPr>
      <dsp:spPr>
        <a:xfrm>
          <a:off x="0" y="718340"/>
          <a:ext cx="1711367" cy="108671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5CC32-611D-0540-8A5B-59C298F4C119}">
      <dsp:nvSpPr>
        <dsp:cNvPr id="0" name=""/>
        <dsp:cNvSpPr/>
      </dsp:nvSpPr>
      <dsp:spPr>
        <a:xfrm>
          <a:off x="190152" y="898984"/>
          <a:ext cx="1711367" cy="1086718"/>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Schoolwork</a:t>
          </a:r>
        </a:p>
      </dsp:txBody>
      <dsp:txXfrm>
        <a:off x="221981" y="930813"/>
        <a:ext cx="1647709" cy="1023060"/>
      </dsp:txXfrm>
    </dsp:sp>
    <dsp:sp modelId="{06BB0BEE-8F90-EC42-B636-1B7C5EABF839}">
      <dsp:nvSpPr>
        <dsp:cNvPr id="0" name=""/>
        <dsp:cNvSpPr/>
      </dsp:nvSpPr>
      <dsp:spPr>
        <a:xfrm>
          <a:off x="2091672" y="718340"/>
          <a:ext cx="1711367" cy="108671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4E77D-B5EA-584C-B1F4-18FBA3F0763B}">
      <dsp:nvSpPr>
        <dsp:cNvPr id="0" name=""/>
        <dsp:cNvSpPr/>
      </dsp:nvSpPr>
      <dsp:spPr>
        <a:xfrm>
          <a:off x="2281824" y="898984"/>
          <a:ext cx="1711367" cy="1086718"/>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Homework</a:t>
          </a:r>
        </a:p>
      </dsp:txBody>
      <dsp:txXfrm>
        <a:off x="2313653" y="930813"/>
        <a:ext cx="1647709" cy="1023060"/>
      </dsp:txXfrm>
    </dsp:sp>
    <dsp:sp modelId="{C34C53DA-A8A4-8045-936D-2B6FFBAF3FDF}">
      <dsp:nvSpPr>
        <dsp:cNvPr id="0" name=""/>
        <dsp:cNvSpPr/>
      </dsp:nvSpPr>
      <dsp:spPr>
        <a:xfrm>
          <a:off x="4183344" y="718340"/>
          <a:ext cx="1711367" cy="1086718"/>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52D4F-4C3B-314C-B95B-CABBA36B2E20}">
      <dsp:nvSpPr>
        <dsp:cNvPr id="0" name=""/>
        <dsp:cNvSpPr/>
      </dsp:nvSpPr>
      <dsp:spPr>
        <a:xfrm>
          <a:off x="4373495" y="898984"/>
          <a:ext cx="1711367" cy="1086718"/>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Behavior</a:t>
          </a:r>
        </a:p>
      </dsp:txBody>
      <dsp:txXfrm>
        <a:off x="4405324" y="930813"/>
        <a:ext cx="1647709" cy="1023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41E5A-2C68-3F4B-8509-EE0A15D237AB}">
      <dsp:nvSpPr>
        <dsp:cNvPr id="0" name=""/>
        <dsp:cNvSpPr/>
      </dsp:nvSpPr>
      <dsp:spPr>
        <a:xfrm>
          <a:off x="2742145" y="781349"/>
          <a:ext cx="598835" cy="91440"/>
        </a:xfrm>
        <a:custGeom>
          <a:avLst/>
          <a:gdLst/>
          <a:ahLst/>
          <a:cxnLst/>
          <a:rect l="0" t="0" r="0" b="0"/>
          <a:pathLst>
            <a:path>
              <a:moveTo>
                <a:pt x="0" y="45720"/>
              </a:moveTo>
              <a:lnTo>
                <a:pt x="59883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5827" y="823922"/>
        <a:ext cx="31471" cy="6294"/>
      </dsp:txXfrm>
    </dsp:sp>
    <dsp:sp modelId="{FC43B5BA-8001-5B47-9655-24EBC3889E32}">
      <dsp:nvSpPr>
        <dsp:cNvPr id="0" name=""/>
        <dsp:cNvSpPr/>
      </dsp:nvSpPr>
      <dsp:spPr>
        <a:xfrm>
          <a:off x="7270" y="6067"/>
          <a:ext cx="2736675" cy="16420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99" tIns="140761" rIns="134099" bIns="140761" numCol="1" spcCol="1270" anchor="ctr" anchorCtr="0">
          <a:noAutofit/>
        </a:bodyPr>
        <a:lstStyle/>
        <a:p>
          <a:pPr marL="0" lvl="0" indent="0" algn="ctr" defTabSz="755650">
            <a:lnSpc>
              <a:spcPct val="90000"/>
            </a:lnSpc>
            <a:spcBef>
              <a:spcPct val="0"/>
            </a:spcBef>
            <a:spcAft>
              <a:spcPct val="35000"/>
            </a:spcAft>
            <a:buNone/>
          </a:pPr>
          <a:r>
            <a:rPr lang="en-US" sz="1700" b="1" kern="1200"/>
            <a:t>Use the Evaluation Tool.</a:t>
          </a:r>
        </a:p>
      </dsp:txBody>
      <dsp:txXfrm>
        <a:off x="7270" y="6067"/>
        <a:ext cx="2736675" cy="1642005"/>
      </dsp:txXfrm>
    </dsp:sp>
    <dsp:sp modelId="{A206A6C3-983F-C149-91D2-A57D6C97AB82}">
      <dsp:nvSpPr>
        <dsp:cNvPr id="0" name=""/>
        <dsp:cNvSpPr/>
      </dsp:nvSpPr>
      <dsp:spPr>
        <a:xfrm>
          <a:off x="6108256" y="781349"/>
          <a:ext cx="598835" cy="91440"/>
        </a:xfrm>
        <a:custGeom>
          <a:avLst/>
          <a:gdLst/>
          <a:ahLst/>
          <a:cxnLst/>
          <a:rect l="0" t="0" r="0" b="0"/>
          <a:pathLst>
            <a:path>
              <a:moveTo>
                <a:pt x="0" y="45720"/>
              </a:moveTo>
              <a:lnTo>
                <a:pt x="59883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91938" y="823922"/>
        <a:ext cx="31471" cy="6294"/>
      </dsp:txXfrm>
    </dsp:sp>
    <dsp:sp modelId="{2F48B1EF-958B-7B4E-B4BD-537C86D15918}">
      <dsp:nvSpPr>
        <dsp:cNvPr id="0" name=""/>
        <dsp:cNvSpPr/>
      </dsp:nvSpPr>
      <dsp:spPr>
        <a:xfrm>
          <a:off x="3373380" y="6067"/>
          <a:ext cx="2736675" cy="16420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99" tIns="140761" rIns="134099" bIns="140761" numCol="1" spcCol="1270" anchor="ctr" anchorCtr="0">
          <a:noAutofit/>
        </a:bodyPr>
        <a:lstStyle/>
        <a:p>
          <a:pPr marL="0" lvl="0" indent="0" algn="ctr" defTabSz="755650">
            <a:lnSpc>
              <a:spcPct val="90000"/>
            </a:lnSpc>
            <a:spcBef>
              <a:spcPct val="0"/>
            </a:spcBef>
            <a:spcAft>
              <a:spcPct val="35000"/>
            </a:spcAft>
            <a:buNone/>
          </a:pPr>
          <a:r>
            <a:rPr lang="en-US" sz="1700" b="1" kern="1200" dirty="0"/>
            <a:t>Task Analysis</a:t>
          </a:r>
        </a:p>
        <a:p>
          <a:pPr marL="0" lvl="0" indent="0" algn="ctr" defTabSz="755650">
            <a:lnSpc>
              <a:spcPct val="90000"/>
            </a:lnSpc>
            <a:spcBef>
              <a:spcPct val="0"/>
            </a:spcBef>
            <a:spcAft>
              <a:spcPct val="35000"/>
            </a:spcAft>
            <a:buNone/>
          </a:pPr>
          <a:r>
            <a:rPr lang="en-US" sz="1700" b="1" kern="1200" dirty="0"/>
            <a:t>What are the project needs?</a:t>
          </a:r>
        </a:p>
      </dsp:txBody>
      <dsp:txXfrm>
        <a:off x="3373380" y="6067"/>
        <a:ext cx="2736675" cy="1642005"/>
      </dsp:txXfrm>
    </dsp:sp>
    <dsp:sp modelId="{E87F0E41-F12D-3141-AE10-5068E0F0CBB4}">
      <dsp:nvSpPr>
        <dsp:cNvPr id="0" name=""/>
        <dsp:cNvSpPr/>
      </dsp:nvSpPr>
      <dsp:spPr>
        <a:xfrm>
          <a:off x="1375607" y="1646272"/>
          <a:ext cx="6732221" cy="598835"/>
        </a:xfrm>
        <a:custGeom>
          <a:avLst/>
          <a:gdLst/>
          <a:ahLst/>
          <a:cxnLst/>
          <a:rect l="0" t="0" r="0" b="0"/>
          <a:pathLst>
            <a:path>
              <a:moveTo>
                <a:pt x="6732221" y="0"/>
              </a:moveTo>
              <a:lnTo>
                <a:pt x="6732221" y="316517"/>
              </a:lnTo>
              <a:lnTo>
                <a:pt x="0" y="316517"/>
              </a:lnTo>
              <a:lnTo>
                <a:pt x="0" y="598835"/>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72678" y="1942542"/>
        <a:ext cx="338079" cy="6294"/>
      </dsp:txXfrm>
    </dsp:sp>
    <dsp:sp modelId="{CB8AB9CA-61EC-A94F-9030-9CB7FDCFE6A2}">
      <dsp:nvSpPr>
        <dsp:cNvPr id="0" name=""/>
        <dsp:cNvSpPr/>
      </dsp:nvSpPr>
      <dsp:spPr>
        <a:xfrm>
          <a:off x="6739491" y="6067"/>
          <a:ext cx="2736675" cy="16420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99" tIns="140761" rIns="134099" bIns="140761" numCol="1" spcCol="1270" anchor="ctr" anchorCtr="0">
          <a:noAutofit/>
        </a:bodyPr>
        <a:lstStyle/>
        <a:p>
          <a:pPr marL="0" lvl="0" indent="0" algn="ctr" defTabSz="755650">
            <a:lnSpc>
              <a:spcPct val="90000"/>
            </a:lnSpc>
            <a:spcBef>
              <a:spcPct val="0"/>
            </a:spcBef>
            <a:spcAft>
              <a:spcPct val="35000"/>
            </a:spcAft>
            <a:buNone/>
          </a:pPr>
          <a:r>
            <a:rPr lang="en-US" sz="1700" b="1" kern="1200" dirty="0"/>
            <a:t>Identify your student’s strengths.</a:t>
          </a:r>
        </a:p>
      </dsp:txBody>
      <dsp:txXfrm>
        <a:off x="6739491" y="6067"/>
        <a:ext cx="2736675" cy="1642005"/>
      </dsp:txXfrm>
    </dsp:sp>
    <dsp:sp modelId="{5684E91C-7091-F64F-93F7-874E79FA07A3}">
      <dsp:nvSpPr>
        <dsp:cNvPr id="0" name=""/>
        <dsp:cNvSpPr/>
      </dsp:nvSpPr>
      <dsp:spPr>
        <a:xfrm>
          <a:off x="2742145" y="3052790"/>
          <a:ext cx="598835" cy="91440"/>
        </a:xfrm>
        <a:custGeom>
          <a:avLst/>
          <a:gdLst/>
          <a:ahLst/>
          <a:cxnLst/>
          <a:rect l="0" t="0" r="0" b="0"/>
          <a:pathLst>
            <a:path>
              <a:moveTo>
                <a:pt x="0" y="45720"/>
              </a:moveTo>
              <a:lnTo>
                <a:pt x="59883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5827" y="3095363"/>
        <a:ext cx="31471" cy="6294"/>
      </dsp:txXfrm>
    </dsp:sp>
    <dsp:sp modelId="{345FF684-1ACE-4F4E-A354-39CC235ECF59}">
      <dsp:nvSpPr>
        <dsp:cNvPr id="0" name=""/>
        <dsp:cNvSpPr/>
      </dsp:nvSpPr>
      <dsp:spPr>
        <a:xfrm>
          <a:off x="7270" y="2277507"/>
          <a:ext cx="2736675" cy="16420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99" tIns="140761" rIns="134099" bIns="140761" numCol="1" spcCol="1270" anchor="ctr" anchorCtr="0">
          <a:noAutofit/>
        </a:bodyPr>
        <a:lstStyle/>
        <a:p>
          <a:pPr marL="0" lvl="0" indent="0" algn="ctr" defTabSz="755650">
            <a:lnSpc>
              <a:spcPct val="90000"/>
            </a:lnSpc>
            <a:spcBef>
              <a:spcPct val="0"/>
            </a:spcBef>
            <a:spcAft>
              <a:spcPct val="35000"/>
            </a:spcAft>
            <a:buNone/>
          </a:pPr>
          <a:r>
            <a:rPr lang="en-US" sz="1700" b="1" kern="1200" dirty="0"/>
            <a:t>Pick a tool with student.</a:t>
          </a:r>
        </a:p>
      </dsp:txBody>
      <dsp:txXfrm>
        <a:off x="7270" y="2277507"/>
        <a:ext cx="2736675" cy="1642005"/>
      </dsp:txXfrm>
    </dsp:sp>
    <dsp:sp modelId="{6BF89275-6257-E94F-9C67-53F6C08F150D}">
      <dsp:nvSpPr>
        <dsp:cNvPr id="0" name=""/>
        <dsp:cNvSpPr/>
      </dsp:nvSpPr>
      <dsp:spPr>
        <a:xfrm>
          <a:off x="6108256" y="3052790"/>
          <a:ext cx="598835" cy="91440"/>
        </a:xfrm>
        <a:custGeom>
          <a:avLst/>
          <a:gdLst/>
          <a:ahLst/>
          <a:cxnLst/>
          <a:rect l="0" t="0" r="0" b="0"/>
          <a:pathLst>
            <a:path>
              <a:moveTo>
                <a:pt x="0" y="45720"/>
              </a:moveTo>
              <a:lnTo>
                <a:pt x="598835"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91938" y="3095363"/>
        <a:ext cx="31471" cy="6294"/>
      </dsp:txXfrm>
    </dsp:sp>
    <dsp:sp modelId="{D17792BA-39AC-134B-B7AC-F6940E83C4A9}">
      <dsp:nvSpPr>
        <dsp:cNvPr id="0" name=""/>
        <dsp:cNvSpPr/>
      </dsp:nvSpPr>
      <dsp:spPr>
        <a:xfrm>
          <a:off x="3373380" y="2277507"/>
          <a:ext cx="2736675" cy="16420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99" tIns="140761" rIns="134099" bIns="140761" numCol="1" spcCol="1270" anchor="ctr" anchorCtr="0">
          <a:noAutofit/>
        </a:bodyPr>
        <a:lstStyle/>
        <a:p>
          <a:pPr marL="0" lvl="0" indent="0" algn="ctr" defTabSz="755650">
            <a:lnSpc>
              <a:spcPct val="90000"/>
            </a:lnSpc>
            <a:spcBef>
              <a:spcPct val="0"/>
            </a:spcBef>
            <a:spcAft>
              <a:spcPct val="35000"/>
            </a:spcAft>
            <a:buNone/>
          </a:pPr>
          <a:r>
            <a:rPr lang="en-US" sz="1700" b="1" kern="1200" dirty="0"/>
            <a:t>Monitor Student Progress</a:t>
          </a:r>
        </a:p>
      </dsp:txBody>
      <dsp:txXfrm>
        <a:off x="3373380" y="2277507"/>
        <a:ext cx="2736675" cy="1642005"/>
      </dsp:txXfrm>
    </dsp:sp>
    <dsp:sp modelId="{A5CB9138-80F0-254A-B5FA-B768825274BE}">
      <dsp:nvSpPr>
        <dsp:cNvPr id="0" name=""/>
        <dsp:cNvSpPr/>
      </dsp:nvSpPr>
      <dsp:spPr>
        <a:xfrm>
          <a:off x="6739491" y="2277507"/>
          <a:ext cx="2736675" cy="16420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099" tIns="140761" rIns="134099" bIns="140761" numCol="1" spcCol="1270" anchor="ctr" anchorCtr="0">
          <a:noAutofit/>
        </a:bodyPr>
        <a:lstStyle/>
        <a:p>
          <a:pPr marL="0" lvl="0" indent="0" algn="ctr" defTabSz="755650">
            <a:lnSpc>
              <a:spcPct val="90000"/>
            </a:lnSpc>
            <a:spcBef>
              <a:spcPct val="0"/>
            </a:spcBef>
            <a:spcAft>
              <a:spcPct val="35000"/>
            </a:spcAft>
            <a:buNone/>
          </a:pPr>
          <a:r>
            <a:rPr lang="en-US" sz="1700" b="1" kern="1200" dirty="0"/>
            <a:t>Evaluation with student</a:t>
          </a:r>
        </a:p>
      </dsp:txBody>
      <dsp:txXfrm>
        <a:off x="6739491" y="2277507"/>
        <a:ext cx="2736675" cy="1642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41E5A-2C68-3F4B-8509-EE0A15D237AB}">
      <dsp:nvSpPr>
        <dsp:cNvPr id="0" name=""/>
        <dsp:cNvSpPr/>
      </dsp:nvSpPr>
      <dsp:spPr>
        <a:xfrm>
          <a:off x="3035227" y="1917070"/>
          <a:ext cx="666065" cy="91440"/>
        </a:xfrm>
        <a:custGeom>
          <a:avLst/>
          <a:gdLst/>
          <a:ahLst/>
          <a:cxnLst/>
          <a:rect l="0" t="0" r="0" b="0"/>
          <a:pathLst>
            <a:path>
              <a:moveTo>
                <a:pt x="0" y="45720"/>
              </a:moveTo>
              <a:lnTo>
                <a:pt x="66606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0843" y="1959306"/>
        <a:ext cx="34833" cy="6966"/>
      </dsp:txXfrm>
    </dsp:sp>
    <dsp:sp modelId="{FC43B5BA-8001-5B47-9655-24EBC3889E32}">
      <dsp:nvSpPr>
        <dsp:cNvPr id="0" name=""/>
        <dsp:cNvSpPr/>
      </dsp:nvSpPr>
      <dsp:spPr>
        <a:xfrm>
          <a:off x="8046" y="1054095"/>
          <a:ext cx="3028980" cy="18173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423" tIns="155796" rIns="148423" bIns="155796" numCol="1" spcCol="1270" anchor="ctr" anchorCtr="0">
          <a:noAutofit/>
        </a:bodyPr>
        <a:lstStyle/>
        <a:p>
          <a:pPr marL="0" lvl="0" indent="0" algn="ctr" defTabSz="1200150">
            <a:lnSpc>
              <a:spcPct val="90000"/>
            </a:lnSpc>
            <a:spcBef>
              <a:spcPct val="0"/>
            </a:spcBef>
            <a:spcAft>
              <a:spcPct val="35000"/>
            </a:spcAft>
            <a:buNone/>
          </a:pPr>
          <a:r>
            <a:rPr lang="en-US" sz="2700" b="1" kern="1200" dirty="0"/>
            <a:t>What did I need to do?</a:t>
          </a:r>
        </a:p>
      </dsp:txBody>
      <dsp:txXfrm>
        <a:off x="8046" y="1054095"/>
        <a:ext cx="3028980" cy="1817388"/>
      </dsp:txXfrm>
    </dsp:sp>
    <dsp:sp modelId="{A206A6C3-983F-C149-91D2-A57D6C97AB82}">
      <dsp:nvSpPr>
        <dsp:cNvPr id="0" name=""/>
        <dsp:cNvSpPr/>
      </dsp:nvSpPr>
      <dsp:spPr>
        <a:xfrm>
          <a:off x="6760873" y="1917070"/>
          <a:ext cx="666065" cy="91440"/>
        </a:xfrm>
        <a:custGeom>
          <a:avLst/>
          <a:gdLst/>
          <a:ahLst/>
          <a:cxnLst/>
          <a:rect l="0" t="0" r="0" b="0"/>
          <a:pathLst>
            <a:path>
              <a:moveTo>
                <a:pt x="0" y="45720"/>
              </a:moveTo>
              <a:lnTo>
                <a:pt x="66606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76490" y="1959306"/>
        <a:ext cx="34833" cy="6966"/>
      </dsp:txXfrm>
    </dsp:sp>
    <dsp:sp modelId="{2F48B1EF-958B-7B4E-B4BD-537C86D15918}">
      <dsp:nvSpPr>
        <dsp:cNvPr id="0" name=""/>
        <dsp:cNvSpPr/>
      </dsp:nvSpPr>
      <dsp:spPr>
        <a:xfrm>
          <a:off x="3733693" y="1054095"/>
          <a:ext cx="3028980" cy="18173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423" tIns="155796" rIns="148423" bIns="155796" numCol="1" spcCol="1270" anchor="ctr" anchorCtr="0">
          <a:noAutofit/>
        </a:bodyPr>
        <a:lstStyle/>
        <a:p>
          <a:pPr marL="0" lvl="0" indent="0" algn="ctr" defTabSz="1200150">
            <a:lnSpc>
              <a:spcPct val="90000"/>
            </a:lnSpc>
            <a:spcBef>
              <a:spcPct val="0"/>
            </a:spcBef>
            <a:spcAft>
              <a:spcPct val="35000"/>
            </a:spcAft>
            <a:buNone/>
          </a:pPr>
          <a:r>
            <a:rPr lang="en-US" sz="2700" b="1" kern="1200" dirty="0"/>
            <a:t>What tool did I use?</a:t>
          </a:r>
        </a:p>
      </dsp:txBody>
      <dsp:txXfrm>
        <a:off x="3733693" y="1054095"/>
        <a:ext cx="3028980" cy="1817388"/>
      </dsp:txXfrm>
    </dsp:sp>
    <dsp:sp modelId="{CB8AB9CA-61EC-A94F-9030-9CB7FDCFE6A2}">
      <dsp:nvSpPr>
        <dsp:cNvPr id="0" name=""/>
        <dsp:cNvSpPr/>
      </dsp:nvSpPr>
      <dsp:spPr>
        <a:xfrm>
          <a:off x="7459339" y="1054095"/>
          <a:ext cx="3028980" cy="18173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423" tIns="155796" rIns="148423" bIns="155796" numCol="1" spcCol="1270" anchor="ctr" anchorCtr="0">
          <a:noAutofit/>
        </a:bodyPr>
        <a:lstStyle/>
        <a:p>
          <a:pPr marL="0" lvl="0" indent="0" algn="ctr" defTabSz="1200150">
            <a:lnSpc>
              <a:spcPct val="90000"/>
            </a:lnSpc>
            <a:spcBef>
              <a:spcPct val="0"/>
            </a:spcBef>
            <a:spcAft>
              <a:spcPct val="35000"/>
            </a:spcAft>
            <a:buNone/>
          </a:pPr>
          <a:r>
            <a:rPr lang="en-US" sz="2700" b="1" kern="1200" dirty="0"/>
            <a:t>Did I complete my project?</a:t>
          </a:r>
        </a:p>
      </dsp:txBody>
      <dsp:txXfrm>
        <a:off x="7459339" y="1054095"/>
        <a:ext cx="3028980" cy="18173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31B98-81EB-9D4E-90DA-BACFC9260ECC}" type="datetimeFigureOut">
              <a:rPr lang="en-US" smtClean="0"/>
              <a:t>6/22/26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B76EC-6B18-BA48-9A91-5569C37E5CFD}" type="slidenum">
              <a:rPr lang="en-US" smtClean="0"/>
              <a:t>‹#›</a:t>
            </a:fld>
            <a:endParaRPr lang="en-US"/>
          </a:p>
        </p:txBody>
      </p:sp>
    </p:spTree>
    <p:extLst>
      <p:ext uri="{BB962C8B-B14F-4D97-AF65-F5344CB8AC3E}">
        <p14:creationId xmlns:p14="http://schemas.microsoft.com/office/powerpoint/2010/main" val="250681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clarify what is Executive Functioning and its three main functions. </a:t>
            </a:r>
          </a:p>
          <a:p>
            <a:endParaRPr lang="en-US" dirty="0"/>
          </a:p>
        </p:txBody>
      </p:sp>
      <p:sp>
        <p:nvSpPr>
          <p:cNvPr id="4" name="Slide Number Placeholder 3"/>
          <p:cNvSpPr>
            <a:spLocks noGrp="1"/>
          </p:cNvSpPr>
          <p:nvPr>
            <p:ph type="sldNum" sz="quarter" idx="5"/>
          </p:nvPr>
        </p:nvSpPr>
        <p:spPr/>
        <p:txBody>
          <a:bodyPr/>
          <a:lstStyle/>
          <a:p>
            <a:fld id="{BEDB76EC-6B18-BA48-9A91-5569C37E5CFD}" type="slidenum">
              <a:rPr lang="en-US" smtClean="0"/>
              <a:t>2</a:t>
            </a:fld>
            <a:endParaRPr lang="en-US"/>
          </a:p>
        </p:txBody>
      </p:sp>
    </p:spTree>
    <p:extLst>
      <p:ext uri="{BB962C8B-B14F-4D97-AF65-F5344CB8AC3E}">
        <p14:creationId xmlns:p14="http://schemas.microsoft.com/office/powerpoint/2010/main" val="198137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1E778-AF70-AC8D-52F3-26A2E8356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2054E-5345-CE4D-7384-50705510A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3EE90-4E24-FC1E-9527-06158D80FB0D}"/>
              </a:ext>
            </a:extLst>
          </p:cNvPr>
          <p:cNvSpPr>
            <a:spLocks noGrp="1"/>
          </p:cNvSpPr>
          <p:nvPr>
            <p:ph type="body" idx="1"/>
          </p:nvPr>
        </p:nvSpPr>
        <p:spPr/>
        <p:txBody>
          <a:bodyPr/>
          <a:lstStyle/>
          <a:p>
            <a:r>
              <a:rPr lang="en-US" dirty="0"/>
              <a:t>-Students need to reflect on the tool they used. They need to ask these 3 questions of the tool and if it’s a strategy that worked. </a:t>
            </a:r>
          </a:p>
        </p:txBody>
      </p:sp>
      <p:sp>
        <p:nvSpPr>
          <p:cNvPr id="4" name="Slide Number Placeholder 3">
            <a:extLst>
              <a:ext uri="{FF2B5EF4-FFF2-40B4-BE49-F238E27FC236}">
                <a16:creationId xmlns:a16="http://schemas.microsoft.com/office/drawing/2014/main" id="{998B832A-77AA-EE15-463A-1842C74C01F2}"/>
              </a:ext>
            </a:extLst>
          </p:cNvPr>
          <p:cNvSpPr>
            <a:spLocks noGrp="1"/>
          </p:cNvSpPr>
          <p:nvPr>
            <p:ph type="sldNum" sz="quarter" idx="5"/>
          </p:nvPr>
        </p:nvSpPr>
        <p:spPr/>
        <p:txBody>
          <a:bodyPr/>
          <a:lstStyle/>
          <a:p>
            <a:fld id="{BEDB76EC-6B18-BA48-9A91-5569C37E5CFD}" type="slidenum">
              <a:rPr lang="en-US" smtClean="0"/>
              <a:t>12</a:t>
            </a:fld>
            <a:endParaRPr lang="en-US"/>
          </a:p>
        </p:txBody>
      </p:sp>
    </p:spTree>
    <p:extLst>
      <p:ext uri="{BB962C8B-B14F-4D97-AF65-F5344CB8AC3E}">
        <p14:creationId xmlns:p14="http://schemas.microsoft.com/office/powerpoint/2010/main" val="366476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quiz where they must match a tool with the Executive Functioning Skill. </a:t>
            </a:r>
          </a:p>
          <a:p>
            <a:r>
              <a:rPr lang="en-US" dirty="0"/>
              <a:t>-This quiz is timed. They can use their phones or computer.</a:t>
            </a:r>
          </a:p>
        </p:txBody>
      </p:sp>
      <p:sp>
        <p:nvSpPr>
          <p:cNvPr id="4" name="Slide Number Placeholder 3"/>
          <p:cNvSpPr>
            <a:spLocks noGrp="1"/>
          </p:cNvSpPr>
          <p:nvPr>
            <p:ph type="sldNum" sz="quarter" idx="5"/>
          </p:nvPr>
        </p:nvSpPr>
        <p:spPr/>
        <p:txBody>
          <a:bodyPr/>
          <a:lstStyle/>
          <a:p>
            <a:fld id="{BEDB76EC-6B18-BA48-9A91-5569C37E5CFD}" type="slidenum">
              <a:rPr lang="en-US" smtClean="0"/>
              <a:t>13</a:t>
            </a:fld>
            <a:endParaRPr lang="en-US"/>
          </a:p>
        </p:txBody>
      </p:sp>
    </p:spTree>
    <p:extLst>
      <p:ext uri="{BB962C8B-B14F-4D97-AF65-F5344CB8AC3E}">
        <p14:creationId xmlns:p14="http://schemas.microsoft.com/office/powerpoint/2010/main" val="949845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will go back into their groups, review the toolkit that was provided them, and they must select a tool to create from the EF Tools Infographic. </a:t>
            </a:r>
          </a:p>
          <a:p>
            <a:r>
              <a:rPr lang="en-US" dirty="0"/>
              <a:t>-They will upload to </a:t>
            </a:r>
            <a:r>
              <a:rPr lang="en-US"/>
              <a:t>a cloud based </a:t>
            </a:r>
            <a:r>
              <a:rPr lang="en-US" dirty="0"/>
              <a:t>system so everyone will have access in the future.</a:t>
            </a:r>
          </a:p>
        </p:txBody>
      </p:sp>
      <p:sp>
        <p:nvSpPr>
          <p:cNvPr id="4" name="Slide Number Placeholder 3"/>
          <p:cNvSpPr>
            <a:spLocks noGrp="1"/>
          </p:cNvSpPr>
          <p:nvPr>
            <p:ph type="sldNum" sz="quarter" idx="5"/>
          </p:nvPr>
        </p:nvSpPr>
        <p:spPr/>
        <p:txBody>
          <a:bodyPr/>
          <a:lstStyle/>
          <a:p>
            <a:fld id="{BEDB76EC-6B18-BA48-9A91-5569C37E5CFD}" type="slidenum">
              <a:rPr lang="en-US" smtClean="0"/>
              <a:t>14</a:t>
            </a:fld>
            <a:endParaRPr lang="en-US"/>
          </a:p>
        </p:txBody>
      </p:sp>
    </p:spTree>
    <p:extLst>
      <p:ext uri="{BB962C8B-B14F-4D97-AF65-F5344CB8AC3E}">
        <p14:creationId xmlns:p14="http://schemas.microsoft.com/office/powerpoint/2010/main" val="187589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need skills to perform their Executive Functioning. There are three main areas where these skills are needed. For this group: Schoolwork is Project Development, Homework is the work that goes into completing the project.</a:t>
            </a:r>
          </a:p>
        </p:txBody>
      </p:sp>
      <p:sp>
        <p:nvSpPr>
          <p:cNvPr id="4" name="Slide Number Placeholder 3"/>
          <p:cNvSpPr>
            <a:spLocks noGrp="1"/>
          </p:cNvSpPr>
          <p:nvPr>
            <p:ph type="sldNum" sz="quarter" idx="5"/>
          </p:nvPr>
        </p:nvSpPr>
        <p:spPr/>
        <p:txBody>
          <a:bodyPr/>
          <a:lstStyle/>
          <a:p>
            <a:fld id="{BEDB76EC-6B18-BA48-9A91-5569C37E5CFD}" type="slidenum">
              <a:rPr lang="en-US" smtClean="0"/>
              <a:t>3</a:t>
            </a:fld>
            <a:endParaRPr lang="en-US"/>
          </a:p>
        </p:txBody>
      </p:sp>
    </p:spTree>
    <p:extLst>
      <p:ext uri="{BB962C8B-B14F-4D97-AF65-F5344CB8AC3E}">
        <p14:creationId xmlns:p14="http://schemas.microsoft.com/office/powerpoint/2010/main" val="81437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assessment of what teachers know about Executive Functioning Skills. Ask teachers to take out phones or laptops to participate.</a:t>
            </a:r>
          </a:p>
          <a:p>
            <a:r>
              <a:rPr lang="en-US" dirty="0"/>
              <a:t>-Ask, “Why are EF Skills important for your students’ project development and competition?” Have teachers respond out loud. </a:t>
            </a:r>
          </a:p>
        </p:txBody>
      </p:sp>
      <p:sp>
        <p:nvSpPr>
          <p:cNvPr id="4" name="Slide Number Placeholder 3"/>
          <p:cNvSpPr>
            <a:spLocks noGrp="1"/>
          </p:cNvSpPr>
          <p:nvPr>
            <p:ph type="sldNum" sz="quarter" idx="5"/>
          </p:nvPr>
        </p:nvSpPr>
        <p:spPr/>
        <p:txBody>
          <a:bodyPr/>
          <a:lstStyle/>
          <a:p>
            <a:fld id="{BEDB76EC-6B18-BA48-9A91-5569C37E5CFD}" type="slidenum">
              <a:rPr lang="en-US" smtClean="0"/>
              <a:t>5</a:t>
            </a:fld>
            <a:endParaRPr lang="en-US"/>
          </a:p>
        </p:txBody>
      </p:sp>
    </p:spTree>
    <p:extLst>
      <p:ext uri="{BB962C8B-B14F-4D97-AF65-F5344CB8AC3E}">
        <p14:creationId xmlns:p14="http://schemas.microsoft.com/office/powerpoint/2010/main" val="11715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EF Skills Cheat Sheet, go over all the EF Skills students need to be successful. Ask, “How many of these skills have you observed?” “Can you provide an example?” “Were you aware these EF Skills are needed for student success?” </a:t>
            </a:r>
          </a:p>
          <a:p>
            <a:r>
              <a:rPr lang="en-US" dirty="0"/>
              <a:t>-Every teacher was asked to bring an example of student work.</a:t>
            </a:r>
          </a:p>
          <a:p>
            <a:r>
              <a:rPr lang="en-US" dirty="0"/>
              <a:t>-Teachers should use the Question Guide to evaluate student work. </a:t>
            </a:r>
          </a:p>
          <a:p>
            <a:r>
              <a:rPr lang="en-US" dirty="0"/>
              <a:t>-Teachers need to discuss within their groups. </a:t>
            </a:r>
          </a:p>
          <a:p>
            <a:r>
              <a:rPr lang="en-US" dirty="0"/>
              <a:t>-Each group should be prepared to share what they found in this evaluation. Questions to ask: Are their common Executive Functioning Skills you think are needed to complete these projects? Were there any projects that were not completed? If so, why is that? What skills do think students lack that led to their projects not being completed? </a:t>
            </a:r>
          </a:p>
        </p:txBody>
      </p:sp>
      <p:sp>
        <p:nvSpPr>
          <p:cNvPr id="4" name="Slide Number Placeholder 3"/>
          <p:cNvSpPr>
            <a:spLocks noGrp="1"/>
          </p:cNvSpPr>
          <p:nvPr>
            <p:ph type="sldNum" sz="quarter" idx="5"/>
          </p:nvPr>
        </p:nvSpPr>
        <p:spPr/>
        <p:txBody>
          <a:bodyPr/>
          <a:lstStyle/>
          <a:p>
            <a:fld id="{BEDB76EC-6B18-BA48-9A91-5569C37E5CFD}" type="slidenum">
              <a:rPr lang="en-US" smtClean="0"/>
              <a:t>6</a:t>
            </a:fld>
            <a:endParaRPr lang="en-US"/>
          </a:p>
        </p:txBody>
      </p:sp>
    </p:spTree>
    <p:extLst>
      <p:ext uri="{BB962C8B-B14F-4D97-AF65-F5344CB8AC3E}">
        <p14:creationId xmlns:p14="http://schemas.microsoft.com/office/powerpoint/2010/main" val="79775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the evaluation tool. Everyone should bring this tool up on their computer. The HTML file needs to be shared prior to the workshop. </a:t>
            </a:r>
          </a:p>
          <a:p>
            <a:r>
              <a:rPr lang="en-US" dirty="0"/>
              <a:t>-Walk them through the evaluation tool accompanied by the EF Skills Cheat Sheet. </a:t>
            </a:r>
          </a:p>
          <a:p>
            <a:r>
              <a:rPr lang="en-US" dirty="0"/>
              <a:t>-Have teachers look over the support plan and learning plan tabs. Ask, “How will knowing which EF Skills your students need to develop support their learning goals?” </a:t>
            </a:r>
          </a:p>
          <a:p>
            <a:r>
              <a:rPr lang="en-US" dirty="0"/>
              <a:t>-Cognitive Strategies (tools) are needed </a:t>
            </a:r>
          </a:p>
          <a:p>
            <a:r>
              <a:rPr lang="en-US" dirty="0"/>
              <a:t>-Remind them that it is important that students are developing these skills with their help. It is important for students to also complete their self-assessment. The tool has this built in. The tool will compare. </a:t>
            </a:r>
          </a:p>
          <a:p>
            <a:r>
              <a:rPr lang="en-US" dirty="0"/>
              <a:t>-Teachers should spend time reviewing it and practicing with it. </a:t>
            </a:r>
          </a:p>
        </p:txBody>
      </p:sp>
      <p:sp>
        <p:nvSpPr>
          <p:cNvPr id="4" name="Slide Number Placeholder 3"/>
          <p:cNvSpPr>
            <a:spLocks noGrp="1"/>
          </p:cNvSpPr>
          <p:nvPr>
            <p:ph type="sldNum" sz="quarter" idx="5"/>
          </p:nvPr>
        </p:nvSpPr>
        <p:spPr/>
        <p:txBody>
          <a:bodyPr/>
          <a:lstStyle/>
          <a:p>
            <a:fld id="{BEDB76EC-6B18-BA48-9A91-5569C37E5CFD}" type="slidenum">
              <a:rPr lang="en-US" smtClean="0"/>
              <a:t>7</a:t>
            </a:fld>
            <a:endParaRPr lang="en-US"/>
          </a:p>
        </p:txBody>
      </p:sp>
    </p:spTree>
    <p:extLst>
      <p:ext uri="{BB962C8B-B14F-4D97-AF65-F5344CB8AC3E}">
        <p14:creationId xmlns:p14="http://schemas.microsoft.com/office/powerpoint/2010/main" val="3695818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these two ideas. </a:t>
            </a:r>
          </a:p>
          <a:p>
            <a:endParaRPr lang="en-US" dirty="0"/>
          </a:p>
        </p:txBody>
      </p:sp>
      <p:sp>
        <p:nvSpPr>
          <p:cNvPr id="4" name="Slide Number Placeholder 3"/>
          <p:cNvSpPr>
            <a:spLocks noGrp="1"/>
          </p:cNvSpPr>
          <p:nvPr>
            <p:ph type="sldNum" sz="quarter" idx="5"/>
          </p:nvPr>
        </p:nvSpPr>
        <p:spPr/>
        <p:txBody>
          <a:bodyPr/>
          <a:lstStyle/>
          <a:p>
            <a:fld id="{BEDB76EC-6B18-BA48-9A91-5569C37E5CFD}" type="slidenum">
              <a:rPr lang="en-US" smtClean="0"/>
              <a:t>8</a:t>
            </a:fld>
            <a:endParaRPr lang="en-US"/>
          </a:p>
        </p:txBody>
      </p:sp>
    </p:spTree>
    <p:extLst>
      <p:ext uri="{BB962C8B-B14F-4D97-AF65-F5344CB8AC3E}">
        <p14:creationId xmlns:p14="http://schemas.microsoft.com/office/powerpoint/2010/main" val="230929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flowchart helps teachers support their students.</a:t>
            </a:r>
          </a:p>
        </p:txBody>
      </p:sp>
      <p:sp>
        <p:nvSpPr>
          <p:cNvPr id="4" name="Slide Number Placeholder 3"/>
          <p:cNvSpPr>
            <a:spLocks noGrp="1"/>
          </p:cNvSpPr>
          <p:nvPr>
            <p:ph type="sldNum" sz="quarter" idx="5"/>
          </p:nvPr>
        </p:nvSpPr>
        <p:spPr/>
        <p:txBody>
          <a:bodyPr/>
          <a:lstStyle/>
          <a:p>
            <a:fld id="{BEDB76EC-6B18-BA48-9A91-5569C37E5CFD}" type="slidenum">
              <a:rPr lang="en-US" smtClean="0"/>
              <a:t>9</a:t>
            </a:fld>
            <a:endParaRPr lang="en-US"/>
          </a:p>
        </p:txBody>
      </p:sp>
    </p:spTree>
    <p:extLst>
      <p:ext uri="{BB962C8B-B14F-4D97-AF65-F5344CB8AC3E}">
        <p14:creationId xmlns:p14="http://schemas.microsoft.com/office/powerpoint/2010/main" val="82199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B76EC-6B18-BA48-9A91-5569C37E5CFD}" type="slidenum">
              <a:rPr lang="en-US" smtClean="0"/>
              <a:t>10</a:t>
            </a:fld>
            <a:endParaRPr lang="en-US"/>
          </a:p>
        </p:txBody>
      </p:sp>
    </p:spTree>
    <p:extLst>
      <p:ext uri="{BB962C8B-B14F-4D97-AF65-F5344CB8AC3E}">
        <p14:creationId xmlns:p14="http://schemas.microsoft.com/office/powerpoint/2010/main" val="328118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them to this Infographic. </a:t>
            </a:r>
          </a:p>
        </p:txBody>
      </p:sp>
      <p:sp>
        <p:nvSpPr>
          <p:cNvPr id="4" name="Slide Number Placeholder 3"/>
          <p:cNvSpPr>
            <a:spLocks noGrp="1"/>
          </p:cNvSpPr>
          <p:nvPr>
            <p:ph type="sldNum" sz="quarter" idx="5"/>
          </p:nvPr>
        </p:nvSpPr>
        <p:spPr/>
        <p:txBody>
          <a:bodyPr/>
          <a:lstStyle/>
          <a:p>
            <a:fld id="{BEDB76EC-6B18-BA48-9A91-5569C37E5CFD}" type="slidenum">
              <a:rPr lang="en-US" smtClean="0"/>
              <a:t>11</a:t>
            </a:fld>
            <a:endParaRPr lang="en-US"/>
          </a:p>
        </p:txBody>
      </p:sp>
    </p:spTree>
    <p:extLst>
      <p:ext uri="{BB962C8B-B14F-4D97-AF65-F5344CB8AC3E}">
        <p14:creationId xmlns:p14="http://schemas.microsoft.com/office/powerpoint/2010/main" val="168863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6/22/26</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3145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6/22/26</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3840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6/22/26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28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6/22/26</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0494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6/22/26</a:t>
            </a:fld>
            <a:endParaRPr lang="en-US" dirty="0"/>
          </a:p>
        </p:txBody>
      </p:sp>
    </p:spTree>
    <p:extLst>
      <p:ext uri="{BB962C8B-B14F-4D97-AF65-F5344CB8AC3E}">
        <p14:creationId xmlns:p14="http://schemas.microsoft.com/office/powerpoint/2010/main" val="124425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6/22/26</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8715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6/22/26</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405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6/22/26</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2468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6/22/26</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933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6/22/26</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2637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6/22/26</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2096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6/22/26</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89569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9" r:id="rId6"/>
    <p:sldLayoutId id="2147483934" r:id="rId7"/>
    <p:sldLayoutId id="2147483935" r:id="rId8"/>
    <p:sldLayoutId id="2147483936" r:id="rId9"/>
    <p:sldLayoutId id="2147483938" r:id="rId10"/>
    <p:sldLayoutId id="2147483937"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sv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I0IPjr9CKqg?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reate.kahoot.it/share/executive-functioning-skills-quiz/43a6ceee-b1b8-4ad5-8882-d21f69d01a6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create.kahoot.it/share/executive-functioning-skills-quiz/43a6ceee-b1b8-4ad5-8882-d21f69d01a6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FB1119C-C2EC-C972-FA47-67F01B709896}"/>
              </a:ext>
            </a:extLst>
          </p:cNvPr>
          <p:cNvSpPr>
            <a:spLocks noGrp="1"/>
          </p:cNvSpPr>
          <p:nvPr>
            <p:ph type="ctrTitle"/>
          </p:nvPr>
        </p:nvSpPr>
        <p:spPr>
          <a:xfrm>
            <a:off x="6090045" y="1346200"/>
            <a:ext cx="5624118" cy="3284538"/>
          </a:xfrm>
        </p:spPr>
        <p:txBody>
          <a:bodyPr anchor="b">
            <a:normAutofit/>
          </a:bodyPr>
          <a:lstStyle/>
          <a:p>
            <a:r>
              <a:rPr lang="en-US" b="1" dirty="0"/>
              <a:t>Welcome and Introductions</a:t>
            </a:r>
          </a:p>
        </p:txBody>
      </p:sp>
      <p:sp>
        <p:nvSpPr>
          <p:cNvPr id="26" name="Freeform: Shape 25">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92CFE470-1196-5F45-162A-45286C7AF0A3}"/>
              </a:ext>
            </a:extLst>
          </p:cNvPr>
          <p:cNvPicPr>
            <a:picLocks noChangeAspect="1"/>
          </p:cNvPicPr>
          <p:nvPr/>
        </p:nvPicPr>
        <p:blipFill>
          <a:blip r:embed="rId2"/>
          <a:srcRect l="13305" r="13306"/>
          <a:stretch>
            <a:fillRect/>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30" name="Freeform: Shape 29">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12477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B6BF5CB-6DD1-D681-590C-666C200CA049}"/>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5" name="Freeform: Shape 104">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9" name="Freeform: Shape 108">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88" name="TextBox 2">
            <a:extLst>
              <a:ext uri="{FF2B5EF4-FFF2-40B4-BE49-F238E27FC236}">
                <a16:creationId xmlns:a16="http://schemas.microsoft.com/office/drawing/2014/main" id="{53288E99-6E6D-2836-FA8C-CE48480ADF1A}"/>
              </a:ext>
            </a:extLst>
          </p:cNvPr>
          <p:cNvGraphicFramePr/>
          <p:nvPr>
            <p:extLst>
              <p:ext uri="{D42A27DB-BD31-4B8C-83A1-F6EECF244321}">
                <p14:modId xmlns:p14="http://schemas.microsoft.com/office/powerpoint/2010/main" val="2912720516"/>
              </p:ext>
            </p:extLst>
          </p:nvPr>
        </p:nvGraphicFramePr>
        <p:xfrm>
          <a:off x="1354281" y="2230438"/>
          <a:ext cx="9483437" cy="3925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DE24C9F-1EB9-4961-95EA-E9D2FFDE9340}"/>
              </a:ext>
            </a:extLst>
          </p:cNvPr>
          <p:cNvSpPr txBox="1"/>
          <p:nvPr/>
        </p:nvSpPr>
        <p:spPr>
          <a:xfrm>
            <a:off x="341199" y="398669"/>
            <a:ext cx="11850648" cy="943435"/>
          </a:xfrm>
          <a:prstGeom prst="rect">
            <a:avLst/>
          </a:prstGeom>
        </p:spPr>
        <p:txBody>
          <a:bodyPr vert="horz" lIns="109728" tIns="109728" rIns="109728" bIns="91440" rtlCol="0" anchor="b">
            <a:noAutofit/>
          </a:bodyPr>
          <a:lstStyle/>
          <a:p>
            <a:pPr defTabSz="914400">
              <a:lnSpc>
                <a:spcPct val="120000"/>
              </a:lnSpc>
              <a:spcBef>
                <a:spcPct val="0"/>
              </a:spcBef>
              <a:spcAft>
                <a:spcPts val="600"/>
              </a:spcAft>
            </a:pPr>
            <a:r>
              <a:rPr lang="en-US" sz="5400" b="1" spc="150" dirty="0">
                <a:solidFill>
                  <a:schemeClr val="tx1">
                    <a:lumMod val="75000"/>
                    <a:lumOff val="25000"/>
                  </a:schemeClr>
                </a:solidFill>
                <a:latin typeface="Times New Roman" panose="02020603050405020304" pitchFamily="18" charset="0"/>
                <a:ea typeface="+mj-ea"/>
                <a:cs typeface="Times New Roman" panose="02020603050405020304" pitchFamily="18" charset="0"/>
              </a:rPr>
              <a:t>Steps to develop Cognitive Strategies</a:t>
            </a:r>
          </a:p>
        </p:txBody>
      </p:sp>
    </p:spTree>
    <p:extLst>
      <p:ext uri="{BB962C8B-B14F-4D97-AF65-F5344CB8AC3E}">
        <p14:creationId xmlns:p14="http://schemas.microsoft.com/office/powerpoint/2010/main" val="91697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E255E4-9957-C4FD-CC7D-51F5E1EF8DF1}"/>
              </a:ext>
            </a:extLst>
          </p:cNvPr>
          <p:cNvPicPr>
            <a:picLocks noChangeAspect="1"/>
          </p:cNvPicPr>
          <p:nvPr/>
        </p:nvPicPr>
        <p:blipFill>
          <a:blip r:embed="rId3"/>
          <a:stretch>
            <a:fillRect/>
          </a:stretch>
        </p:blipFill>
        <p:spPr>
          <a:xfrm>
            <a:off x="637876" y="277585"/>
            <a:ext cx="4078301" cy="6302829"/>
          </a:xfrm>
          <a:prstGeom prst="rect">
            <a:avLst/>
          </a:prstGeom>
        </p:spPr>
      </p:pic>
      <p:sp>
        <p:nvSpPr>
          <p:cNvPr id="4" name="TextBox 3">
            <a:extLst>
              <a:ext uri="{FF2B5EF4-FFF2-40B4-BE49-F238E27FC236}">
                <a16:creationId xmlns:a16="http://schemas.microsoft.com/office/drawing/2014/main" id="{3E3A99EF-0CD5-7992-DD22-C0511C7C4B36}"/>
              </a:ext>
            </a:extLst>
          </p:cNvPr>
          <p:cNvSpPr txBox="1"/>
          <p:nvPr/>
        </p:nvSpPr>
        <p:spPr>
          <a:xfrm>
            <a:off x="5702969" y="277585"/>
            <a:ext cx="5719010" cy="120032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Students need tools for Cognitive Strategies</a:t>
            </a:r>
          </a:p>
        </p:txBody>
      </p:sp>
      <p:sp>
        <p:nvSpPr>
          <p:cNvPr id="5" name="TextBox 4">
            <a:extLst>
              <a:ext uri="{FF2B5EF4-FFF2-40B4-BE49-F238E27FC236}">
                <a16:creationId xmlns:a16="http://schemas.microsoft.com/office/drawing/2014/main" id="{C59D5966-753E-B374-8EE5-D3F735589FB0}"/>
              </a:ext>
            </a:extLst>
          </p:cNvPr>
          <p:cNvSpPr txBox="1"/>
          <p:nvPr/>
        </p:nvSpPr>
        <p:spPr>
          <a:xfrm>
            <a:off x="6248400" y="1745437"/>
            <a:ext cx="5719010" cy="3108543"/>
          </a:xfrm>
          <a:prstGeom prst="rect">
            <a:avLst/>
          </a:prstGeom>
          <a:noFill/>
        </p:spPr>
        <p:txBody>
          <a:bodyPr wrap="square" rtlCol="0">
            <a:spAutoFit/>
          </a:bodyPr>
          <a:lstStyle/>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Visual</a:t>
            </a:r>
          </a:p>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Diverse Options</a:t>
            </a:r>
          </a:p>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Tangible Products</a:t>
            </a:r>
          </a:p>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Plug-In Information</a:t>
            </a:r>
          </a:p>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Alignment with Goals</a:t>
            </a:r>
          </a:p>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Support Student Skill Gaps</a:t>
            </a:r>
          </a:p>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Take Action on their own</a:t>
            </a:r>
          </a:p>
        </p:txBody>
      </p:sp>
    </p:spTree>
    <p:extLst>
      <p:ext uri="{BB962C8B-B14F-4D97-AF65-F5344CB8AC3E}">
        <p14:creationId xmlns:p14="http://schemas.microsoft.com/office/powerpoint/2010/main" val="170601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7478562-B1D4-9CB6-C106-54D643F8FCEA}"/>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F0F15274-290C-CA77-8E0A-D7EDB93E7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5" name="Freeform: Shape 104">
            <a:extLst>
              <a:ext uri="{FF2B5EF4-FFF2-40B4-BE49-F238E27FC236}">
                <a16:creationId xmlns:a16="http://schemas.microsoft.com/office/drawing/2014/main" id="{63306EA0-B056-F2B5-BA6E-F15821D96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5F99BC16-CE37-B1D5-3036-880FFDDDF092}"/>
              </a:ext>
            </a:extLst>
          </p:cNvPr>
          <p:cNvSpPr txBox="1"/>
          <p:nvPr/>
        </p:nvSpPr>
        <p:spPr>
          <a:xfrm>
            <a:off x="3195156" y="82830"/>
            <a:ext cx="5697061" cy="1032389"/>
          </a:xfrm>
          <a:prstGeom prst="rect">
            <a:avLst/>
          </a:prstGeom>
        </p:spPr>
        <p:txBody>
          <a:bodyPr vert="horz" lIns="109728" tIns="109728" rIns="109728" bIns="91440" rtlCol="0" anchor="b">
            <a:noAutofit/>
          </a:bodyPr>
          <a:lstStyle/>
          <a:p>
            <a:pPr defTabSz="914400">
              <a:lnSpc>
                <a:spcPct val="120000"/>
              </a:lnSpc>
              <a:spcBef>
                <a:spcPct val="0"/>
              </a:spcBef>
              <a:spcAft>
                <a:spcPts val="600"/>
              </a:spcAft>
            </a:pPr>
            <a:r>
              <a:rPr lang="en-US" sz="5400" b="1" spc="150" dirty="0">
                <a:solidFill>
                  <a:schemeClr val="tx1">
                    <a:lumMod val="75000"/>
                    <a:lumOff val="25000"/>
                  </a:schemeClr>
                </a:solidFill>
                <a:latin typeface="+mj-lt"/>
                <a:ea typeface="+mj-ea"/>
                <a:cs typeface="+mj-cs"/>
              </a:rPr>
              <a:t>Metacognition</a:t>
            </a:r>
          </a:p>
        </p:txBody>
      </p:sp>
      <p:sp>
        <p:nvSpPr>
          <p:cNvPr id="107" name="Freeform: Shape 106">
            <a:extLst>
              <a:ext uri="{FF2B5EF4-FFF2-40B4-BE49-F238E27FC236}">
                <a16:creationId xmlns:a16="http://schemas.microsoft.com/office/drawing/2014/main" id="{FEC04D85-F804-9E72-5D55-06174E511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32301"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9" name="Freeform: Shape 108">
            <a:extLst>
              <a:ext uri="{FF2B5EF4-FFF2-40B4-BE49-F238E27FC236}">
                <a16:creationId xmlns:a16="http://schemas.microsoft.com/office/drawing/2014/main" id="{0DA2D647-9D7C-B9B1-39A3-607A6764CC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994386"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88" name="TextBox 2">
            <a:extLst>
              <a:ext uri="{FF2B5EF4-FFF2-40B4-BE49-F238E27FC236}">
                <a16:creationId xmlns:a16="http://schemas.microsoft.com/office/drawing/2014/main" id="{35EF1E49-F45C-4712-018E-E361B412E531}"/>
              </a:ext>
            </a:extLst>
          </p:cNvPr>
          <p:cNvGraphicFramePr/>
          <p:nvPr>
            <p:extLst>
              <p:ext uri="{D42A27DB-BD31-4B8C-83A1-F6EECF244321}">
                <p14:modId xmlns:p14="http://schemas.microsoft.com/office/powerpoint/2010/main" val="1585913506"/>
              </p:ext>
            </p:extLst>
          </p:nvPr>
        </p:nvGraphicFramePr>
        <p:xfrm>
          <a:off x="1142553" y="2071642"/>
          <a:ext cx="10496367" cy="3925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1A0E510-82E7-39A3-DC48-FE7553B26C51}"/>
              </a:ext>
            </a:extLst>
          </p:cNvPr>
          <p:cNvSpPr txBox="1"/>
          <p:nvPr/>
        </p:nvSpPr>
        <p:spPr>
          <a:xfrm>
            <a:off x="2925948" y="1109561"/>
            <a:ext cx="6340102" cy="1032389"/>
          </a:xfrm>
          <a:prstGeom prst="rect">
            <a:avLst/>
          </a:prstGeom>
        </p:spPr>
        <p:txBody>
          <a:bodyPr vert="horz" lIns="109728" tIns="109728" rIns="109728" bIns="91440" rtlCol="0" anchor="b">
            <a:noAutofit/>
          </a:bodyPr>
          <a:lstStyle/>
          <a:p>
            <a:pPr defTabSz="914400">
              <a:lnSpc>
                <a:spcPct val="120000"/>
              </a:lnSpc>
              <a:spcBef>
                <a:spcPct val="0"/>
              </a:spcBef>
              <a:spcAft>
                <a:spcPts val="600"/>
              </a:spcAft>
            </a:pPr>
            <a:r>
              <a:rPr lang="en-US" sz="3600" b="1" spc="150" dirty="0">
                <a:solidFill>
                  <a:schemeClr val="tx1">
                    <a:lumMod val="75000"/>
                    <a:lumOff val="25000"/>
                  </a:schemeClr>
                </a:solidFill>
                <a:latin typeface="+mj-lt"/>
                <a:ea typeface="+mj-ea"/>
                <a:cs typeface="+mj-cs"/>
              </a:rPr>
              <a:t>Student Self-Reflection</a:t>
            </a:r>
          </a:p>
        </p:txBody>
      </p:sp>
    </p:spTree>
    <p:extLst>
      <p:ext uri="{BB962C8B-B14F-4D97-AF65-F5344CB8AC3E}">
        <p14:creationId xmlns:p14="http://schemas.microsoft.com/office/powerpoint/2010/main" val="132148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6" name="Rectangle 25">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E62C71DD-A33E-92C8-4221-057752748564}"/>
              </a:ext>
            </a:extLst>
          </p:cNvPr>
          <p:cNvSpPr txBox="1"/>
          <p:nvPr/>
        </p:nvSpPr>
        <p:spPr>
          <a:xfrm>
            <a:off x="6090045" y="1346200"/>
            <a:ext cx="5624118" cy="3284538"/>
          </a:xfrm>
          <a:prstGeom prst="rect">
            <a:avLst/>
          </a:prstGeom>
        </p:spPr>
        <p:txBody>
          <a:bodyPr vert="horz" lIns="109728" tIns="109728" rIns="109728" bIns="91440" rtlCol="0" anchor="b">
            <a:normAutofit/>
          </a:bodyPr>
          <a:lstStyle/>
          <a:p>
            <a:pPr defTabSz="914400">
              <a:lnSpc>
                <a:spcPct val="120000"/>
              </a:lnSpc>
              <a:spcBef>
                <a:spcPct val="0"/>
              </a:spcBef>
              <a:spcAft>
                <a:spcPts val="600"/>
              </a:spcAft>
            </a:pPr>
            <a:r>
              <a:rPr lang="en-US" sz="5400" b="1" spc="150">
                <a:solidFill>
                  <a:schemeClr val="tx1">
                    <a:lumMod val="85000"/>
                    <a:lumOff val="15000"/>
                  </a:schemeClr>
                </a:solidFill>
                <a:latin typeface="+mj-lt"/>
                <a:ea typeface="+mj-ea"/>
                <a:cs typeface="+mj-cs"/>
              </a:rPr>
              <a:t>What do you remember? </a:t>
            </a:r>
          </a:p>
        </p:txBody>
      </p:sp>
      <p:sp>
        <p:nvSpPr>
          <p:cNvPr id="28" name="Freeform: Shape 27">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D2E5EF57-D252-80DD-2CEF-335571BF3688}"/>
              </a:ext>
            </a:extLst>
          </p:cNvPr>
          <p:cNvPicPr>
            <a:picLocks noChangeAspect="1"/>
          </p:cNvPicPr>
          <p:nvPr/>
        </p:nvPicPr>
        <p:blipFill>
          <a:blip r:embed="rId3"/>
          <a:srcRect l="6212"/>
          <a:stretch>
            <a:fillRect/>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32" name="Freeform: Shape 31">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92918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64952-2790-E182-723A-E43A6D19A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80E37-8678-45EA-3FCF-98C315B58B04}"/>
              </a:ext>
            </a:extLst>
          </p:cNvPr>
          <p:cNvSpPr txBox="1">
            <a:spLocks/>
          </p:cNvSpPr>
          <p:nvPr/>
        </p:nvSpPr>
        <p:spPr>
          <a:xfrm>
            <a:off x="2970181" y="329272"/>
            <a:ext cx="6251637" cy="935102"/>
          </a:xfrm>
          <a:prstGeom prst="rect">
            <a:avLst/>
          </a:prstGeom>
        </p:spPr>
        <p:txBody>
          <a:bodyPr vert="horz" lIns="109728" tIns="109728" rIns="109728" bIns="91440" rtlCol="0" anchor="b">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gn="ctr">
              <a:lnSpc>
                <a:spcPct val="100000"/>
              </a:lnSpc>
            </a:pPr>
            <a:r>
              <a:rPr lang="en-US" sz="4400" u="sng" dirty="0">
                <a:latin typeface="Times New Roman" panose="02020603050405020304" pitchFamily="18" charset="0"/>
                <a:cs typeface="Times New Roman" panose="02020603050405020304" pitchFamily="18" charset="0"/>
              </a:rPr>
              <a:t>Building Your Tools</a:t>
            </a:r>
          </a:p>
        </p:txBody>
      </p:sp>
      <p:pic>
        <p:nvPicPr>
          <p:cNvPr id="4" name="Picture 3">
            <a:extLst>
              <a:ext uri="{FF2B5EF4-FFF2-40B4-BE49-F238E27FC236}">
                <a16:creationId xmlns:a16="http://schemas.microsoft.com/office/drawing/2014/main" id="{54CD07FE-D50E-7BE4-9220-11031BAABF70}"/>
              </a:ext>
            </a:extLst>
          </p:cNvPr>
          <p:cNvPicPr>
            <a:picLocks noChangeAspect="1"/>
          </p:cNvPicPr>
          <p:nvPr/>
        </p:nvPicPr>
        <p:blipFill>
          <a:blip r:embed="rId3"/>
          <a:srcRect/>
          <a:stretch/>
        </p:blipFill>
        <p:spPr>
          <a:xfrm>
            <a:off x="1460090" y="1664515"/>
            <a:ext cx="9660194" cy="4000917"/>
          </a:xfrm>
          <a:prstGeom prst="rect">
            <a:avLst/>
          </a:prstGeom>
        </p:spPr>
      </p:pic>
    </p:spTree>
    <p:extLst>
      <p:ext uri="{BB962C8B-B14F-4D97-AF65-F5344CB8AC3E}">
        <p14:creationId xmlns:p14="http://schemas.microsoft.com/office/powerpoint/2010/main" val="260496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8" name="Freeform: Shape 87">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0" name="Freeform: Shape 89">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2" name="Freeform: Shape 91">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5" name="Graphic 64" descr="Head with Gears">
            <a:extLst>
              <a:ext uri="{FF2B5EF4-FFF2-40B4-BE49-F238E27FC236}">
                <a16:creationId xmlns:a16="http://schemas.microsoft.com/office/drawing/2014/main" id="{DDDC24BE-384F-D566-2D77-80A8D412FA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51950" y="1073827"/>
            <a:ext cx="3217333" cy="3217333"/>
          </a:xfrm>
          <a:prstGeom prst="rect">
            <a:avLst/>
          </a:prstGeom>
        </p:spPr>
      </p:pic>
      <p:graphicFrame>
        <p:nvGraphicFramePr>
          <p:cNvPr id="94" name="Title 1">
            <a:extLst>
              <a:ext uri="{FF2B5EF4-FFF2-40B4-BE49-F238E27FC236}">
                <a16:creationId xmlns:a16="http://schemas.microsoft.com/office/drawing/2014/main" id="{B3E40669-314C-FC02-3061-0E50AD0D4A4A}"/>
              </a:ext>
            </a:extLst>
          </p:cNvPr>
          <p:cNvGraphicFramePr/>
          <p:nvPr>
            <p:extLst>
              <p:ext uri="{D42A27DB-BD31-4B8C-83A1-F6EECF244321}">
                <p14:modId xmlns:p14="http://schemas.microsoft.com/office/powerpoint/2010/main" val="3865614403"/>
              </p:ext>
            </p:extLst>
          </p:nvPr>
        </p:nvGraphicFramePr>
        <p:xfrm>
          <a:off x="297079" y="3237844"/>
          <a:ext cx="6084864" cy="2704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a:extLst>
              <a:ext uri="{FF2B5EF4-FFF2-40B4-BE49-F238E27FC236}">
                <a16:creationId xmlns:a16="http://schemas.microsoft.com/office/drawing/2014/main" id="{560E1AB4-7B76-2D46-5922-913CF6983FD3}"/>
              </a:ext>
            </a:extLst>
          </p:cNvPr>
          <p:cNvSpPr txBox="1">
            <a:spLocks/>
          </p:cNvSpPr>
          <p:nvPr/>
        </p:nvSpPr>
        <p:spPr>
          <a:xfrm>
            <a:off x="147873" y="1087583"/>
            <a:ext cx="6502082" cy="927743"/>
          </a:xfrm>
          <a:prstGeom prst="rect">
            <a:avLst/>
          </a:prstGeom>
        </p:spPr>
        <p:txBody>
          <a:bodyPr vert="horz" lIns="109728" tIns="109728" rIns="109728" bIns="91440" rtlCol="0" anchor="b">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marL="342900" indent="-342900">
              <a:lnSpc>
                <a:spcPct val="100000"/>
              </a:lnSpc>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Mental process that helps you carry out goals.</a:t>
            </a:r>
          </a:p>
        </p:txBody>
      </p:sp>
      <p:sp>
        <p:nvSpPr>
          <p:cNvPr id="9" name="Title 1">
            <a:extLst>
              <a:ext uri="{FF2B5EF4-FFF2-40B4-BE49-F238E27FC236}">
                <a16:creationId xmlns:a16="http://schemas.microsoft.com/office/drawing/2014/main" id="{3B74E90D-AA16-112B-BFB2-7F6C48B02C33}"/>
              </a:ext>
            </a:extLst>
          </p:cNvPr>
          <p:cNvSpPr txBox="1">
            <a:spLocks/>
          </p:cNvSpPr>
          <p:nvPr/>
        </p:nvSpPr>
        <p:spPr>
          <a:xfrm>
            <a:off x="56452" y="107471"/>
            <a:ext cx="6570134" cy="927743"/>
          </a:xfrm>
          <a:prstGeom prst="rect">
            <a:avLst/>
          </a:prstGeom>
        </p:spPr>
        <p:txBody>
          <a:bodyPr vert="horz" lIns="109728" tIns="109728" rIns="109728" bIns="91440" rtlCol="0" anchor="b">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00000"/>
              </a:lnSpc>
            </a:pPr>
            <a:r>
              <a:rPr lang="en-US" sz="4800" u="sng" dirty="0">
                <a:latin typeface="Times New Roman" panose="02020603050405020304" pitchFamily="18" charset="0"/>
                <a:cs typeface="Times New Roman" panose="02020603050405020304" pitchFamily="18" charset="0"/>
              </a:rPr>
              <a:t>Executive Functioning</a:t>
            </a:r>
          </a:p>
        </p:txBody>
      </p:sp>
      <p:sp>
        <p:nvSpPr>
          <p:cNvPr id="11" name="Title 1">
            <a:extLst>
              <a:ext uri="{FF2B5EF4-FFF2-40B4-BE49-F238E27FC236}">
                <a16:creationId xmlns:a16="http://schemas.microsoft.com/office/drawing/2014/main" id="{ED9975C4-E74F-F5FC-A776-E7C2264A19EF}"/>
              </a:ext>
            </a:extLst>
          </p:cNvPr>
          <p:cNvSpPr txBox="1">
            <a:spLocks/>
          </p:cNvSpPr>
          <p:nvPr/>
        </p:nvSpPr>
        <p:spPr>
          <a:xfrm>
            <a:off x="3470261" y="5941889"/>
            <a:ext cx="8963378" cy="927743"/>
          </a:xfrm>
          <a:prstGeom prst="rect">
            <a:avLst/>
          </a:prstGeom>
        </p:spPr>
        <p:txBody>
          <a:bodyPr vert="horz" lIns="109728" tIns="109728" rIns="109728" bIns="91440" rtlCol="0" anchor="b">
            <a:norm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00000"/>
              </a:lnSpc>
            </a:pPr>
            <a:r>
              <a:rPr lang="en-US" sz="1200" dirty="0"/>
              <a:t>Cleveland Clinic. (2024, March 15</a:t>
            </a:r>
            <a:r>
              <a:rPr lang="en-US" sz="1200" baseline="30000" dirty="0"/>
              <a:t>th</a:t>
            </a:r>
            <a:r>
              <a:rPr lang="en-US" sz="1200" dirty="0"/>
              <a:t>). </a:t>
            </a:r>
            <a:r>
              <a:rPr lang="en-US" sz="1200" i="1" dirty="0"/>
              <a:t>What is executive function? </a:t>
            </a:r>
            <a:r>
              <a:rPr lang="en-US" sz="1200" dirty="0"/>
              <a:t>Executive Function. </a:t>
            </a:r>
          </a:p>
          <a:p>
            <a:pPr>
              <a:lnSpc>
                <a:spcPct val="100000"/>
              </a:lnSpc>
            </a:pPr>
            <a:r>
              <a:rPr lang="en-US" sz="1200" dirty="0"/>
              <a:t>     https://</a:t>
            </a:r>
            <a:r>
              <a:rPr lang="en-US" sz="1200" dirty="0" err="1"/>
              <a:t>my.clevelandclinic.org</a:t>
            </a:r>
            <a:r>
              <a:rPr lang="en-US" sz="1200" dirty="0"/>
              <a:t>/health/articles/executive-function.</a:t>
            </a:r>
          </a:p>
        </p:txBody>
      </p:sp>
      <p:sp>
        <p:nvSpPr>
          <p:cNvPr id="2" name="Title 1">
            <a:extLst>
              <a:ext uri="{FF2B5EF4-FFF2-40B4-BE49-F238E27FC236}">
                <a16:creationId xmlns:a16="http://schemas.microsoft.com/office/drawing/2014/main" id="{053A983A-90A6-A3D9-050D-4767A9AF4343}"/>
              </a:ext>
            </a:extLst>
          </p:cNvPr>
          <p:cNvSpPr>
            <a:spLocks noGrp="1"/>
          </p:cNvSpPr>
          <p:nvPr>
            <p:ph type="title"/>
          </p:nvPr>
        </p:nvSpPr>
        <p:spPr>
          <a:xfrm>
            <a:off x="114944" y="3221829"/>
            <a:ext cx="6748582" cy="533444"/>
          </a:xfrm>
        </p:spPr>
        <p:txBody>
          <a:bodyPr vert="horz" lIns="109728" tIns="109728" rIns="109728" bIns="91440" rtlCol="0" anchor="b">
            <a:noAutofit/>
          </a:bodyPr>
          <a:lstStyle/>
          <a:p>
            <a:pPr>
              <a:lnSpc>
                <a:spcPct val="100000"/>
              </a:lnSpc>
            </a:pPr>
            <a:r>
              <a:rPr lang="en-US" u="sng" dirty="0">
                <a:latin typeface="Times New Roman" panose="02020603050405020304" pitchFamily="18" charset="0"/>
                <a:cs typeface="Times New Roman" panose="02020603050405020304" pitchFamily="18" charset="0"/>
              </a:rPr>
              <a:t>Three Main Executive Functions</a:t>
            </a:r>
          </a:p>
        </p:txBody>
      </p:sp>
    </p:spTree>
    <p:extLst>
      <p:ext uri="{BB962C8B-B14F-4D97-AF65-F5344CB8AC3E}">
        <p14:creationId xmlns:p14="http://schemas.microsoft.com/office/powerpoint/2010/main" val="109988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B1916D6-9C22-6291-9F81-CBAB089DFD01}"/>
            </a:ext>
          </a:extLst>
        </p:cNvPr>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195A4353-D368-4093-4CCA-16525E247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8" name="Freeform: Shape 87">
            <a:extLst>
              <a:ext uri="{FF2B5EF4-FFF2-40B4-BE49-F238E27FC236}">
                <a16:creationId xmlns:a16="http://schemas.microsoft.com/office/drawing/2014/main" id="{7F95DDFF-A742-DEDF-9558-0A56680BD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0" name="Freeform: Shape 89">
            <a:extLst>
              <a:ext uri="{FF2B5EF4-FFF2-40B4-BE49-F238E27FC236}">
                <a16:creationId xmlns:a16="http://schemas.microsoft.com/office/drawing/2014/main" id="{5FCE7E64-D5C8-D9B3-A9FE-8D1ACB4A5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2" name="Freeform: Shape 91">
            <a:extLst>
              <a:ext uri="{FF2B5EF4-FFF2-40B4-BE49-F238E27FC236}">
                <a16:creationId xmlns:a16="http://schemas.microsoft.com/office/drawing/2014/main" id="{64363EC6-426C-3EB4-9BD9-2B23E6894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5" name="Graphic 64" descr="Head with Gears">
            <a:extLst>
              <a:ext uri="{FF2B5EF4-FFF2-40B4-BE49-F238E27FC236}">
                <a16:creationId xmlns:a16="http://schemas.microsoft.com/office/drawing/2014/main" id="{70FC668E-2827-AD9F-974A-C501405CB9B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51950" y="1073827"/>
            <a:ext cx="3217333" cy="3217333"/>
          </a:xfrm>
          <a:prstGeom prst="rect">
            <a:avLst/>
          </a:prstGeom>
        </p:spPr>
      </p:pic>
      <p:graphicFrame>
        <p:nvGraphicFramePr>
          <p:cNvPr id="94" name="Title 1">
            <a:extLst>
              <a:ext uri="{FF2B5EF4-FFF2-40B4-BE49-F238E27FC236}">
                <a16:creationId xmlns:a16="http://schemas.microsoft.com/office/drawing/2014/main" id="{0205AE5D-A5C4-10AD-69CC-5D114796AABF}"/>
              </a:ext>
            </a:extLst>
          </p:cNvPr>
          <p:cNvGraphicFramePr/>
          <p:nvPr>
            <p:extLst>
              <p:ext uri="{D42A27DB-BD31-4B8C-83A1-F6EECF244321}">
                <p14:modId xmlns:p14="http://schemas.microsoft.com/office/powerpoint/2010/main" val="3442012826"/>
              </p:ext>
            </p:extLst>
          </p:nvPr>
        </p:nvGraphicFramePr>
        <p:xfrm>
          <a:off x="299087" y="3558685"/>
          <a:ext cx="6084864" cy="2704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a:extLst>
              <a:ext uri="{FF2B5EF4-FFF2-40B4-BE49-F238E27FC236}">
                <a16:creationId xmlns:a16="http://schemas.microsoft.com/office/drawing/2014/main" id="{4E89F640-EC49-29DF-506B-A2193F5878FC}"/>
              </a:ext>
            </a:extLst>
          </p:cNvPr>
          <p:cNvSpPr txBox="1">
            <a:spLocks/>
          </p:cNvSpPr>
          <p:nvPr/>
        </p:nvSpPr>
        <p:spPr>
          <a:xfrm>
            <a:off x="299087" y="951638"/>
            <a:ext cx="7128847" cy="1329630"/>
          </a:xfrm>
          <a:prstGeom prst="rect">
            <a:avLst/>
          </a:prstGeom>
        </p:spPr>
        <p:txBody>
          <a:bodyPr vert="horz" lIns="109728" tIns="109728" rIns="109728" bIns="91440" rtlCol="0" anchor="b">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marL="342900" indent="-342900">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Cognitive capacities that enable you to successfully manage activities of daily living.</a:t>
            </a:r>
            <a:endParaRPr lang="en-US" sz="2400" i="1"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5F86DB91-9BAC-F32E-92A8-E226AC928455}"/>
              </a:ext>
            </a:extLst>
          </p:cNvPr>
          <p:cNvSpPr txBox="1">
            <a:spLocks/>
          </p:cNvSpPr>
          <p:nvPr/>
        </p:nvSpPr>
        <p:spPr>
          <a:xfrm>
            <a:off x="115824" y="62056"/>
            <a:ext cx="10904886" cy="935102"/>
          </a:xfrm>
          <a:prstGeom prst="rect">
            <a:avLst/>
          </a:prstGeom>
        </p:spPr>
        <p:txBody>
          <a:bodyPr vert="horz" lIns="109728" tIns="109728" rIns="109728" bIns="91440" rtlCol="0" anchor="b">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00000"/>
              </a:lnSpc>
            </a:pPr>
            <a:r>
              <a:rPr lang="en-US" sz="4400" u="sng" dirty="0">
                <a:latin typeface="Times New Roman" panose="02020603050405020304" pitchFamily="18" charset="0"/>
                <a:cs typeface="Times New Roman" panose="02020603050405020304" pitchFamily="18" charset="0"/>
              </a:rPr>
              <a:t>What are Executive Functioning Skills? </a:t>
            </a:r>
          </a:p>
        </p:txBody>
      </p:sp>
      <p:sp>
        <p:nvSpPr>
          <p:cNvPr id="11" name="Title 1">
            <a:extLst>
              <a:ext uri="{FF2B5EF4-FFF2-40B4-BE49-F238E27FC236}">
                <a16:creationId xmlns:a16="http://schemas.microsoft.com/office/drawing/2014/main" id="{E0EBA73B-9196-4AC9-5450-9234D3134EB8}"/>
              </a:ext>
            </a:extLst>
          </p:cNvPr>
          <p:cNvSpPr txBox="1">
            <a:spLocks/>
          </p:cNvSpPr>
          <p:nvPr/>
        </p:nvSpPr>
        <p:spPr>
          <a:xfrm>
            <a:off x="3470261" y="5941889"/>
            <a:ext cx="8721586" cy="927743"/>
          </a:xfrm>
          <a:prstGeom prst="rect">
            <a:avLst/>
          </a:prstGeom>
        </p:spPr>
        <p:txBody>
          <a:bodyPr vert="horz" lIns="109728" tIns="109728" rIns="109728" bIns="91440" rtlCol="0" anchor="b">
            <a:norm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00000"/>
              </a:lnSpc>
            </a:pPr>
            <a:r>
              <a:rPr lang="en-US" sz="1200" dirty="0"/>
              <a:t>Dawson, P., &amp; Guare, R. (2014). Interventions to promote executive development in  </a:t>
            </a:r>
          </a:p>
          <a:p>
            <a:pPr>
              <a:lnSpc>
                <a:spcPct val="100000"/>
              </a:lnSpc>
            </a:pPr>
            <a:r>
              <a:rPr lang="en-US" sz="1200" dirty="0"/>
              <a:t>     children and adolescents. In S. Goldstein &amp; J. A. Naglieri (Eds.), </a:t>
            </a:r>
            <a:r>
              <a:rPr lang="en-US" sz="1200" i="1" dirty="0"/>
              <a:t>Handbook of </a:t>
            </a:r>
          </a:p>
          <a:p>
            <a:pPr>
              <a:lnSpc>
                <a:spcPct val="100000"/>
              </a:lnSpc>
            </a:pPr>
            <a:r>
              <a:rPr lang="en-US" sz="1200" i="1" dirty="0"/>
              <a:t>     executive functioning</a:t>
            </a:r>
            <a:r>
              <a:rPr lang="en-US" sz="1200" dirty="0"/>
              <a:t> (pp. 427–443). Springer Science and Business Media. </a:t>
            </a:r>
          </a:p>
        </p:txBody>
      </p:sp>
      <p:sp>
        <p:nvSpPr>
          <p:cNvPr id="2" name="Title 1">
            <a:extLst>
              <a:ext uri="{FF2B5EF4-FFF2-40B4-BE49-F238E27FC236}">
                <a16:creationId xmlns:a16="http://schemas.microsoft.com/office/drawing/2014/main" id="{CBB3543D-A4DA-F560-6C6A-5E480CBAD51B}"/>
              </a:ext>
            </a:extLst>
          </p:cNvPr>
          <p:cNvSpPr>
            <a:spLocks noGrp="1"/>
          </p:cNvSpPr>
          <p:nvPr>
            <p:ph type="title"/>
          </p:nvPr>
        </p:nvSpPr>
        <p:spPr>
          <a:xfrm>
            <a:off x="177974" y="2685903"/>
            <a:ext cx="8037508" cy="1426655"/>
          </a:xfrm>
        </p:spPr>
        <p:txBody>
          <a:bodyPr vert="horz" lIns="109728" tIns="109728" rIns="109728" bIns="91440" rtlCol="0" anchor="b">
            <a:noAutofit/>
          </a:bodyPr>
          <a:lstStyle/>
          <a:p>
            <a:pPr>
              <a:lnSpc>
                <a:spcPct val="100000"/>
              </a:lnSpc>
            </a:pPr>
            <a:r>
              <a:rPr lang="en-US" dirty="0">
                <a:latin typeface="Times New Roman" panose="02020603050405020304" pitchFamily="18" charset="0"/>
                <a:cs typeface="Times New Roman" panose="02020603050405020304" pitchFamily="18" charset="0"/>
              </a:rPr>
              <a:t>What do students need Executive Functioning Skills for? </a:t>
            </a:r>
          </a:p>
        </p:txBody>
      </p:sp>
    </p:spTree>
    <p:extLst>
      <p:ext uri="{BB962C8B-B14F-4D97-AF65-F5344CB8AC3E}">
        <p14:creationId xmlns:p14="http://schemas.microsoft.com/office/powerpoint/2010/main" val="165827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7B871-23A1-A1D6-513A-EB391EA65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1B7FA-BAD2-7660-4B8C-372D740D3ED6}"/>
              </a:ext>
            </a:extLst>
          </p:cNvPr>
          <p:cNvSpPr txBox="1">
            <a:spLocks/>
          </p:cNvSpPr>
          <p:nvPr/>
        </p:nvSpPr>
        <p:spPr>
          <a:xfrm>
            <a:off x="3392194" y="237421"/>
            <a:ext cx="5407611" cy="935102"/>
          </a:xfrm>
          <a:prstGeom prst="rect">
            <a:avLst/>
          </a:prstGeom>
        </p:spPr>
        <p:txBody>
          <a:bodyPr vert="horz" lIns="109728" tIns="109728" rIns="109728" bIns="91440" rtlCol="0" anchor="b">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gn="ctr">
              <a:lnSpc>
                <a:spcPct val="100000"/>
              </a:lnSpc>
            </a:pPr>
            <a:r>
              <a:rPr lang="en-US" sz="4400" u="sng" dirty="0">
                <a:latin typeface="Times New Roman" panose="02020603050405020304" pitchFamily="18" charset="0"/>
                <a:cs typeface="Times New Roman" panose="02020603050405020304" pitchFamily="18" charset="0"/>
              </a:rPr>
              <a:t>A Day in the Life</a:t>
            </a:r>
          </a:p>
        </p:txBody>
      </p:sp>
      <p:pic>
        <p:nvPicPr>
          <p:cNvPr id="3" name="Online Media 2" descr="Executive Functioning - A day in the life">
            <a:hlinkClick r:id="" action="ppaction://media"/>
            <a:extLst>
              <a:ext uri="{FF2B5EF4-FFF2-40B4-BE49-F238E27FC236}">
                <a16:creationId xmlns:a16="http://schemas.microsoft.com/office/drawing/2014/main" id="{8BCFBA9A-EEAB-D9B3-9A1F-F8378726B19E}"/>
              </a:ext>
            </a:extLst>
          </p:cNvPr>
          <p:cNvPicPr>
            <a:picLocks noRot="1" noChangeAspect="1"/>
          </p:cNvPicPr>
          <p:nvPr>
            <a:videoFile r:link="rId1"/>
          </p:nvPr>
        </p:nvPicPr>
        <p:blipFill>
          <a:blip r:embed="rId3"/>
          <a:stretch>
            <a:fillRect/>
          </a:stretch>
        </p:blipFill>
        <p:spPr>
          <a:xfrm>
            <a:off x="2129250" y="1435900"/>
            <a:ext cx="7933500" cy="4482428"/>
          </a:xfrm>
          <a:prstGeom prst="rect">
            <a:avLst/>
          </a:prstGeom>
        </p:spPr>
      </p:pic>
    </p:spTree>
    <p:extLst>
      <p:ext uri="{BB962C8B-B14F-4D97-AF65-F5344CB8AC3E}">
        <p14:creationId xmlns:p14="http://schemas.microsoft.com/office/powerpoint/2010/main" val="158070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7B871-23A1-A1D6-513A-EB391EA65C74}"/>
            </a:ext>
          </a:extLst>
        </p:cNvPr>
        <p:cNvGrpSpPr/>
        <p:nvPr/>
      </p:nvGrpSpPr>
      <p:grpSpPr>
        <a:xfrm>
          <a:off x="0" y="0"/>
          <a:ext cx="0" cy="0"/>
          <a:chOff x="0" y="0"/>
          <a:chExt cx="0" cy="0"/>
        </a:xfrm>
      </p:grpSpPr>
      <p:sp>
        <p:nvSpPr>
          <p:cNvPr id="2" name="Title 1">
            <a:hlinkClick r:id="rId3"/>
            <a:extLst>
              <a:ext uri="{FF2B5EF4-FFF2-40B4-BE49-F238E27FC236}">
                <a16:creationId xmlns:a16="http://schemas.microsoft.com/office/drawing/2014/main" id="{7671B7FA-BAD2-7660-4B8C-372D740D3ED6}"/>
              </a:ext>
            </a:extLst>
          </p:cNvPr>
          <p:cNvSpPr txBox="1">
            <a:spLocks/>
          </p:cNvSpPr>
          <p:nvPr/>
        </p:nvSpPr>
        <p:spPr>
          <a:xfrm>
            <a:off x="2562480" y="300051"/>
            <a:ext cx="7067039" cy="935102"/>
          </a:xfrm>
          <a:prstGeom prst="rect">
            <a:avLst/>
          </a:prstGeom>
        </p:spPr>
        <p:txBody>
          <a:bodyPr vert="horz" lIns="109728" tIns="109728" rIns="109728" bIns="91440" rtlCol="0" anchor="b">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gn="ctr">
              <a:lnSpc>
                <a:spcPct val="100000"/>
              </a:lnSpc>
            </a:pPr>
            <a:r>
              <a:rPr lang="en-US" sz="4400" u="sng" dirty="0">
                <a:latin typeface="Times New Roman" panose="02020603050405020304" pitchFamily="18" charset="0"/>
                <a:cs typeface="Times New Roman" panose="02020603050405020304" pitchFamily="18" charset="0"/>
              </a:rPr>
              <a:t>Testing Your Knowledge </a:t>
            </a:r>
          </a:p>
        </p:txBody>
      </p:sp>
      <p:pic>
        <p:nvPicPr>
          <p:cNvPr id="6" name="Picture 5">
            <a:hlinkClick r:id="rId3"/>
            <a:extLst>
              <a:ext uri="{FF2B5EF4-FFF2-40B4-BE49-F238E27FC236}">
                <a16:creationId xmlns:a16="http://schemas.microsoft.com/office/drawing/2014/main" id="{1CFF743B-81EA-6189-5976-B0AEB1073117}"/>
              </a:ext>
            </a:extLst>
          </p:cNvPr>
          <p:cNvPicPr>
            <a:picLocks noChangeAspect="1"/>
          </p:cNvPicPr>
          <p:nvPr/>
        </p:nvPicPr>
        <p:blipFill>
          <a:blip r:embed="rId4"/>
          <a:stretch>
            <a:fillRect/>
          </a:stretch>
        </p:blipFill>
        <p:spPr>
          <a:xfrm>
            <a:off x="2209799" y="1957192"/>
            <a:ext cx="7772400" cy="3713184"/>
          </a:xfrm>
          <a:prstGeom prst="rect">
            <a:avLst/>
          </a:prstGeom>
        </p:spPr>
      </p:pic>
    </p:spTree>
    <p:extLst>
      <p:ext uri="{BB962C8B-B14F-4D97-AF65-F5344CB8AC3E}">
        <p14:creationId xmlns:p14="http://schemas.microsoft.com/office/powerpoint/2010/main" val="60132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62C2B66-AE0A-72CF-7620-61C3CFDED8C9}"/>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4" name="Rectangle 2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hlinkClick r:id="rId3"/>
            <a:extLst>
              <a:ext uri="{FF2B5EF4-FFF2-40B4-BE49-F238E27FC236}">
                <a16:creationId xmlns:a16="http://schemas.microsoft.com/office/drawing/2014/main" id="{12DF9E5E-4ACB-11DA-0AE9-7011CDAED617}"/>
              </a:ext>
            </a:extLst>
          </p:cNvPr>
          <p:cNvSpPr txBox="1">
            <a:spLocks/>
          </p:cNvSpPr>
          <p:nvPr/>
        </p:nvSpPr>
        <p:spPr>
          <a:xfrm>
            <a:off x="5774024" y="212942"/>
            <a:ext cx="5921189" cy="1127344"/>
          </a:xfrm>
          <a:prstGeom prst="rect">
            <a:avLst/>
          </a:prstGeom>
        </p:spPr>
        <p:txBody>
          <a:bodyPr vert="horz" lIns="109728" tIns="109728" rIns="109728" bIns="91440" rtlCol="0" anchor="b">
            <a:norm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nSpc>
                <a:spcPct val="120000"/>
              </a:lnSpc>
              <a:spcAft>
                <a:spcPts val="600"/>
              </a:spcAft>
            </a:pPr>
            <a:r>
              <a:rPr lang="en-US" sz="5400" u="sng" dirty="0">
                <a:solidFill>
                  <a:schemeClr val="tx1">
                    <a:lumMod val="85000"/>
                    <a:lumOff val="15000"/>
                  </a:schemeClr>
                </a:solidFill>
                <a:latin typeface="Times New Roman" panose="02020603050405020304" pitchFamily="18" charset="0"/>
                <a:cs typeface="Times New Roman" panose="02020603050405020304" pitchFamily="18" charset="0"/>
              </a:rPr>
              <a:t>Group Breakout</a:t>
            </a:r>
          </a:p>
        </p:txBody>
      </p:sp>
      <p:sp>
        <p:nvSpPr>
          <p:cNvPr id="26" name="Freeform: Shape 25">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FAC305F9-622A-E847-3206-B66C225A84AB}"/>
              </a:ext>
            </a:extLst>
          </p:cNvPr>
          <p:cNvPicPr>
            <a:picLocks noChangeAspect="1"/>
          </p:cNvPicPr>
          <p:nvPr/>
        </p:nvPicPr>
        <p:blipFill>
          <a:blip r:embed="rId4">
            <a:extLst>
              <a:ext uri="{28A0092B-C50C-407E-A947-70E740481C1C}">
                <a14:useLocalDpi xmlns:a14="http://schemas.microsoft.com/office/drawing/2010/main" val="0"/>
              </a:ext>
            </a:extLst>
          </a:blip>
          <a:srcRect l="13228" r="13383"/>
          <a:stretch>
            <a:fillRect/>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30" name="Freeform: Shape 29">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itle 1">
            <a:hlinkClick r:id="rId3"/>
            <a:extLst>
              <a:ext uri="{FF2B5EF4-FFF2-40B4-BE49-F238E27FC236}">
                <a16:creationId xmlns:a16="http://schemas.microsoft.com/office/drawing/2014/main" id="{F28E6030-9F2C-88B1-AB49-245258F24CD2}"/>
              </a:ext>
            </a:extLst>
          </p:cNvPr>
          <p:cNvSpPr txBox="1">
            <a:spLocks/>
          </p:cNvSpPr>
          <p:nvPr/>
        </p:nvSpPr>
        <p:spPr>
          <a:xfrm>
            <a:off x="6417392" y="1769807"/>
            <a:ext cx="5743894" cy="3646893"/>
          </a:xfrm>
          <a:prstGeom prst="rect">
            <a:avLst/>
          </a:prstGeom>
        </p:spPr>
        <p:txBody>
          <a:bodyPr vert="horz" lIns="109728" tIns="109728" rIns="109728" bIns="91440" rtlCol="0" anchor="b">
            <a:norm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marL="342900" indent="-342900">
              <a:lnSpc>
                <a:spcPct val="120000"/>
              </a:lnSpc>
              <a:spcAft>
                <a:spcPts val="600"/>
              </a:spcAft>
              <a:buFont typeface="Arial" panose="020B0604020202020204" pitchFamily="34" charset="0"/>
              <a:buChar char="•"/>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Evaluate Student Work</a:t>
            </a:r>
          </a:p>
          <a:p>
            <a:pPr marL="342900" indent="-342900">
              <a:lnSpc>
                <a:spcPct val="120000"/>
              </a:lnSpc>
              <a:spcAft>
                <a:spcPts val="600"/>
              </a:spcAft>
              <a:buFont typeface="Arial" panose="020B0604020202020204" pitchFamily="34" charset="0"/>
              <a:buChar char="•"/>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Use Question Guide</a:t>
            </a:r>
          </a:p>
          <a:p>
            <a:pPr marL="342900" indent="-342900">
              <a:lnSpc>
                <a:spcPct val="120000"/>
              </a:lnSpc>
              <a:spcAft>
                <a:spcPts val="600"/>
              </a:spcAft>
              <a:buFont typeface="Arial" panose="020B0604020202020204" pitchFamily="34" charset="0"/>
              <a:buChar char="•"/>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Use EF Skills Cheat Sheet</a:t>
            </a:r>
          </a:p>
          <a:p>
            <a:pPr marL="342900" indent="-342900">
              <a:lnSpc>
                <a:spcPct val="120000"/>
              </a:lnSpc>
              <a:spcAft>
                <a:spcPts val="600"/>
              </a:spcAft>
              <a:buFont typeface="Arial" panose="020B0604020202020204" pitchFamily="34" charset="0"/>
              <a:buChar char="•"/>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Prepare to share out </a:t>
            </a:r>
          </a:p>
          <a:p>
            <a:pPr marL="342900" indent="-342900">
              <a:lnSpc>
                <a:spcPct val="120000"/>
              </a:lnSpc>
              <a:spcAft>
                <a:spcPts val="600"/>
              </a:spcAft>
              <a:buFont typeface="Arial" panose="020B0604020202020204" pitchFamily="34" charset="0"/>
              <a:buChar char="•"/>
            </a:pP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07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8576-37A8-97C9-8C7C-95BA2DFC6597}"/>
              </a:ext>
            </a:extLst>
          </p:cNvPr>
          <p:cNvSpPr txBox="1">
            <a:spLocks/>
          </p:cNvSpPr>
          <p:nvPr/>
        </p:nvSpPr>
        <p:spPr>
          <a:xfrm>
            <a:off x="3949331" y="112160"/>
            <a:ext cx="4293338" cy="935102"/>
          </a:xfrm>
          <a:prstGeom prst="rect">
            <a:avLst/>
          </a:prstGeom>
        </p:spPr>
        <p:txBody>
          <a:bodyPr vert="horz" lIns="109728" tIns="109728" rIns="109728" bIns="91440" rtlCol="0" anchor="b">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algn="ctr">
              <a:lnSpc>
                <a:spcPct val="100000"/>
              </a:lnSpc>
            </a:pPr>
            <a:r>
              <a:rPr lang="en-US" sz="4400" u="sng" dirty="0">
                <a:latin typeface="Times New Roman" panose="02020603050405020304" pitchFamily="18" charset="0"/>
                <a:cs typeface="Times New Roman" panose="02020603050405020304" pitchFamily="18" charset="0"/>
              </a:rPr>
              <a:t>Evaluation Tool</a:t>
            </a:r>
          </a:p>
        </p:txBody>
      </p:sp>
      <p:pic>
        <p:nvPicPr>
          <p:cNvPr id="4" name="Picture 3">
            <a:extLst>
              <a:ext uri="{FF2B5EF4-FFF2-40B4-BE49-F238E27FC236}">
                <a16:creationId xmlns:a16="http://schemas.microsoft.com/office/drawing/2014/main" id="{F0ED7CA0-0420-0293-8F5F-79322BA8E605}"/>
              </a:ext>
            </a:extLst>
          </p:cNvPr>
          <p:cNvPicPr>
            <a:picLocks noChangeAspect="1"/>
          </p:cNvPicPr>
          <p:nvPr/>
        </p:nvPicPr>
        <p:blipFill>
          <a:blip r:embed="rId3"/>
          <a:stretch>
            <a:fillRect/>
          </a:stretch>
        </p:blipFill>
        <p:spPr>
          <a:xfrm>
            <a:off x="950888" y="1716110"/>
            <a:ext cx="10290224" cy="3498676"/>
          </a:xfrm>
          <a:prstGeom prst="rect">
            <a:avLst/>
          </a:prstGeom>
        </p:spPr>
      </p:pic>
    </p:spTree>
    <p:extLst>
      <p:ext uri="{BB962C8B-B14F-4D97-AF65-F5344CB8AC3E}">
        <p14:creationId xmlns:p14="http://schemas.microsoft.com/office/powerpoint/2010/main" val="409214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F72B7C8-DA15-E682-F401-565E0BD620E0}"/>
            </a:ext>
          </a:extLst>
        </p:cNvPr>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8ED516CA-FC85-6011-8305-069B66ADA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5" name="Graphic 64" descr="Head with Gears">
            <a:extLst>
              <a:ext uri="{FF2B5EF4-FFF2-40B4-BE49-F238E27FC236}">
                <a16:creationId xmlns:a16="http://schemas.microsoft.com/office/drawing/2014/main" id="{92C9E298-7DB8-5486-6AB4-D823CF018BD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189974"/>
            <a:ext cx="4035584" cy="4035584"/>
          </a:xfrm>
          <a:prstGeom prst="rect">
            <a:avLst/>
          </a:prstGeom>
        </p:spPr>
      </p:pic>
      <p:sp>
        <p:nvSpPr>
          <p:cNvPr id="5" name="TextBox 4">
            <a:extLst>
              <a:ext uri="{FF2B5EF4-FFF2-40B4-BE49-F238E27FC236}">
                <a16:creationId xmlns:a16="http://schemas.microsoft.com/office/drawing/2014/main" id="{AF39BA7A-F52B-4154-ADBC-C004C6DC15A5}"/>
              </a:ext>
            </a:extLst>
          </p:cNvPr>
          <p:cNvSpPr txBox="1"/>
          <p:nvPr/>
        </p:nvSpPr>
        <p:spPr>
          <a:xfrm>
            <a:off x="4416527" y="444147"/>
            <a:ext cx="7037424"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Cognitive Strategies</a:t>
            </a:r>
          </a:p>
        </p:txBody>
      </p:sp>
      <p:sp>
        <p:nvSpPr>
          <p:cNvPr id="6" name="TextBox 5">
            <a:extLst>
              <a:ext uri="{FF2B5EF4-FFF2-40B4-BE49-F238E27FC236}">
                <a16:creationId xmlns:a16="http://schemas.microsoft.com/office/drawing/2014/main" id="{6823CDE0-516A-2C85-CE06-9E75FEEC908C}"/>
              </a:ext>
            </a:extLst>
          </p:cNvPr>
          <p:cNvSpPr txBox="1"/>
          <p:nvPr/>
        </p:nvSpPr>
        <p:spPr>
          <a:xfrm>
            <a:off x="5344325" y="1728592"/>
            <a:ext cx="562418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tools or processes used to complete a task or solve a problem.</a:t>
            </a:r>
          </a:p>
        </p:txBody>
      </p:sp>
      <p:sp>
        <p:nvSpPr>
          <p:cNvPr id="8" name="TextBox 7">
            <a:extLst>
              <a:ext uri="{FF2B5EF4-FFF2-40B4-BE49-F238E27FC236}">
                <a16:creationId xmlns:a16="http://schemas.microsoft.com/office/drawing/2014/main" id="{1FE0C147-55A5-BDD0-66CD-F41D842286A6}"/>
              </a:ext>
            </a:extLst>
          </p:cNvPr>
          <p:cNvSpPr txBox="1"/>
          <p:nvPr/>
        </p:nvSpPr>
        <p:spPr>
          <a:xfrm>
            <a:off x="4416527" y="3445584"/>
            <a:ext cx="7037424"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Metacognition</a:t>
            </a:r>
          </a:p>
        </p:txBody>
      </p:sp>
      <p:sp>
        <p:nvSpPr>
          <p:cNvPr id="13" name="TextBox 12">
            <a:extLst>
              <a:ext uri="{FF2B5EF4-FFF2-40B4-BE49-F238E27FC236}">
                <a16:creationId xmlns:a16="http://schemas.microsoft.com/office/drawing/2014/main" id="{615562EC-FA0B-3137-ECDD-34E675C67F99}"/>
              </a:ext>
            </a:extLst>
          </p:cNvPr>
          <p:cNvSpPr txBox="1"/>
          <p:nvPr/>
        </p:nvSpPr>
        <p:spPr>
          <a:xfrm>
            <a:off x="5344325" y="4686822"/>
            <a:ext cx="562418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Assessment of one’s cognitive strategies. </a:t>
            </a:r>
          </a:p>
        </p:txBody>
      </p:sp>
    </p:spTree>
    <p:extLst>
      <p:ext uri="{BB962C8B-B14F-4D97-AF65-F5344CB8AC3E}">
        <p14:creationId xmlns:p14="http://schemas.microsoft.com/office/powerpoint/2010/main" val="142655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CA2975D-7CAD-949A-D336-2966591195E7}"/>
            </a:ext>
          </a:extLst>
        </p:cNvPr>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B032547B-EF8C-6E16-6C9C-B0E739A46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7" name="Picture 6">
            <a:extLst>
              <a:ext uri="{FF2B5EF4-FFF2-40B4-BE49-F238E27FC236}">
                <a16:creationId xmlns:a16="http://schemas.microsoft.com/office/drawing/2014/main" id="{BF69FDA3-2156-548F-7FD2-F3B41D75C04E}"/>
              </a:ext>
            </a:extLst>
          </p:cNvPr>
          <p:cNvPicPr>
            <a:picLocks noChangeAspect="1"/>
          </p:cNvPicPr>
          <p:nvPr/>
        </p:nvPicPr>
        <p:blipFill>
          <a:blip r:embed="rId3"/>
          <a:srcRect l="5312" t="24840" r="4566" b="33881"/>
          <a:stretch>
            <a:fillRect/>
          </a:stretch>
        </p:blipFill>
        <p:spPr>
          <a:xfrm>
            <a:off x="651201" y="935114"/>
            <a:ext cx="10889598" cy="4987771"/>
          </a:xfrm>
          <a:prstGeom prst="rect">
            <a:avLst/>
          </a:prstGeom>
        </p:spPr>
      </p:pic>
    </p:spTree>
    <p:extLst>
      <p:ext uri="{BB962C8B-B14F-4D97-AF65-F5344CB8AC3E}">
        <p14:creationId xmlns:p14="http://schemas.microsoft.com/office/powerpoint/2010/main" val="3706474174"/>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1EDDFAA-C712-FD42-BE7E-63756C81C854}">
  <we:reference id="f5f369e5-aa35-49d7-ad7b-638152ddb008" version="1.0.0.1" store="EXCatalog" storeType="EXCatalog"/>
  <we:alternateReferences>
    <we:reference id="WA200010001" version="1.0.0.1" store="en-US" storeType="OMEX"/>
  </we:alternateReferences>
  <we:properties>
    <we:property name="claude.fileId" value="&quot;2bbaa3fd-9b3d-485c-a9fb-1caa99717a05&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Frame</Template>
  <TotalTime>190</TotalTime>
  <Words>812</Words>
  <Application>Microsoft Macintosh PowerPoint</Application>
  <PresentationFormat>Widescreen</PresentationFormat>
  <Paragraphs>88</Paragraphs>
  <Slides>14</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Meiryo</vt:lpstr>
      <vt:lpstr>Aptos</vt:lpstr>
      <vt:lpstr>Arial</vt:lpstr>
      <vt:lpstr>Corbel</vt:lpstr>
      <vt:lpstr>Times New Roman</vt:lpstr>
      <vt:lpstr>SketchLinesVTI</vt:lpstr>
      <vt:lpstr>Welcome and Introductions</vt:lpstr>
      <vt:lpstr>Three Main Executive Functions</vt:lpstr>
      <vt:lpstr>What do students need Executive Functioning Skills for?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C Stablein</dc:creator>
  <cp:lastModifiedBy>David C Stablein</cp:lastModifiedBy>
  <cp:revision>1</cp:revision>
  <dcterms:created xsi:type="dcterms:W3CDTF">2026-06-22T15:19:02Z</dcterms:created>
  <dcterms:modified xsi:type="dcterms:W3CDTF">2026-06-22T18:29:17Z</dcterms:modified>
</cp:coreProperties>
</file>